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3a642a2d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3a642a2d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9ebabd1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9ebabd1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f9ebabd1c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f9ebabd1c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f9ebabd1c5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f9ebabd1c5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f9ebabd1c5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f9ebabd1c5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9ebabd1c5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9ebabd1c5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65712c9c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65712c9c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665050"/>
            <a:ext cx="8520600" cy="233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LC 31 : </a:t>
            </a:r>
            <a:r>
              <a:rPr lang="fr">
                <a:latin typeface="Georgia"/>
                <a:ea typeface="Georgia"/>
                <a:cs typeface="Georgia"/>
                <a:sym typeface="Georgia"/>
              </a:rPr>
              <a:t>Chimie analytique et quantitive, fiabilité 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023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Alexandre Koessler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Préparation de la solution titrante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839199" cy="33701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Incertitudes sur les volumes utilisés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5" name="Google Shape;7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7997924" cy="178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105911"/>
            <a:ext cx="8839201" cy="13556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8363" y="4211000"/>
            <a:ext cx="8780125" cy="69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Georgia"/>
                <a:ea typeface="Georgia"/>
                <a:cs typeface="Georgia"/>
                <a:sym typeface="Georgia"/>
              </a:rPr>
              <a:t>Potentiel de la solution en fonction du volume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87" name="Google Shape;8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7788" y="1785400"/>
            <a:ext cx="6448425" cy="197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