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0dcb05b9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0dcb05b9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dcb05b9e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dcb05b9e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0dcb05b9e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0dcb05b9e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aa8a9269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aa8a9269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aa8a926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aa8a926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0dcb05b9e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0dcb05b9e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0dcb05b9e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0dcb05b9e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0dcb05b9e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0dcb05b9e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0dcb05b9e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0dcb05b9e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20dcb05b9e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20dcb05b9e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0dcb05b9e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0dcb05b9e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0dcb05b9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0dcb05b9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665050"/>
            <a:ext cx="8520600" cy="233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LP 31 : </a:t>
            </a:r>
            <a:r>
              <a:rPr lang="fr">
                <a:latin typeface="Georgia"/>
                <a:ea typeface="Georgia"/>
                <a:cs typeface="Georgia"/>
                <a:sym typeface="Georgia"/>
              </a:rPr>
              <a:t>Interféromètre de Michelson. Expérience de Michelson et Morley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023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Alexandre Koessler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Schéma de l’interféromètre en coin d’air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2"/>
          <p:cNvSpPr txBox="1"/>
          <p:nvPr/>
        </p:nvSpPr>
        <p:spPr>
          <a:xfrm>
            <a:off x="7867375" y="4768525"/>
            <a:ext cx="1202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Dunod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0525" y="797775"/>
            <a:ext cx="4367750" cy="415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Schéma de l’interféromètre en lame d’air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3"/>
          <p:cNvSpPr txBox="1"/>
          <p:nvPr/>
        </p:nvSpPr>
        <p:spPr>
          <a:xfrm>
            <a:off x="7867375" y="4768525"/>
            <a:ext cx="1202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Dunod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9550" y="662650"/>
            <a:ext cx="2897850" cy="44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26" name="Google Shape;12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800" y="1394163"/>
            <a:ext cx="8839201" cy="2355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3650" y="1770850"/>
            <a:ext cx="3956150" cy="189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46375" y="939300"/>
            <a:ext cx="3024250" cy="37601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Interféromètre 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historique </a:t>
            </a: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de Michelson et Morley (1881-1885)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7648050" y="4761450"/>
            <a:ext cx="1415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Wikipédia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Schéma de l’interféromètre se déplaçant dans l’éther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7" name="Google Shape;7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3325" y="1439269"/>
            <a:ext cx="2876550" cy="2516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4000" y="1646254"/>
            <a:ext cx="3803050" cy="2103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7449950" y="4761450"/>
            <a:ext cx="1613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Thierry Chauvet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Schéma de l’interféromètre de Michelson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9" name="Google Shape;8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8900" y="749475"/>
            <a:ext cx="6322551" cy="39708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9"/>
          <p:cNvSpPr txBox="1"/>
          <p:nvPr/>
        </p:nvSpPr>
        <p:spPr>
          <a:xfrm>
            <a:off x="7867375" y="4768525"/>
            <a:ext cx="1202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Sextant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452800" y="318375"/>
            <a:ext cx="814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Georgia"/>
                <a:ea typeface="Georgia"/>
                <a:cs typeface="Georgia"/>
                <a:sym typeface="Georgia"/>
              </a:rPr>
              <a:t>Rôle de la compensatrice</a:t>
            </a:r>
            <a:endParaRPr sz="1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7715" y="1219150"/>
            <a:ext cx="3581984" cy="27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1723" y="1219151"/>
            <a:ext cx="3704475" cy="270520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0"/>
          <p:cNvSpPr txBox="1"/>
          <p:nvPr/>
        </p:nvSpPr>
        <p:spPr>
          <a:xfrm>
            <a:off x="7867375" y="4768525"/>
            <a:ext cx="1202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900">
                <a:latin typeface="Georgia"/>
                <a:ea typeface="Georgia"/>
                <a:cs typeface="Georgia"/>
                <a:sym typeface="Georgia"/>
              </a:rPr>
              <a:t>Source : Sextant</a:t>
            </a:r>
            <a:endParaRPr i="1" sz="9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