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4EF10-34EA-4C28-8E27-255C0135D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35FD9A-27EF-4767-9D03-9B7EB817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A87EB4-8203-4D69-86FF-FD926CD0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6E3B7C-5E25-4359-9E47-A6FD1889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789D09-C183-4153-9CC9-9AD9313E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42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9B08B-8EF3-4093-ADB6-3F945BC1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03DB56-EF3D-449F-9C88-0B64C5356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7931E0-6EAA-4A08-8C2A-20125C93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A949D-33FD-4B75-A7BF-587F48AF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8D385C-C721-470F-8DD0-BA256EB9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1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64699C-8957-4239-AC29-696E1D436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75FEEE-C28D-4F39-A2D1-33CCD8F18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6C2BC-7151-4025-8371-1A590CEB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3638D1-3812-49F8-937B-6FB26363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00531-CFB2-49E5-A8DA-EAD85E01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20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D4D47-1C31-429E-95DB-595C6838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FB1799-3736-4922-88A5-0F524FA6B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E2F80-1B3D-4A04-A729-82EE39D5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B00CF2-4CE9-40FB-A9A3-35872A02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9BE403-75A4-4457-BB27-1C9E3702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9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4CA2F-8A03-4903-B9DA-6A0CFE0F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344A69-FC63-4344-82CA-447642FF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7EAC0F-CDF2-441D-99E2-34A0996D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39353-3067-40C5-8182-297786F6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97AB8E-A1C5-4EE6-819E-D045DCC3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5FBED-3627-4250-A9E2-C2DDCAA1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A13AA-B8AD-42EF-84DD-E730CE64A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C7B8F0-D0F0-4DAF-9CB6-0202E9004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6D616F-D853-450A-BB89-021B03C0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059953-6289-404D-98A1-9C85644D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838CC9-0BEC-4A77-9CE2-8DA8C8E2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6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F351C-908B-42A7-BACB-CD7CFD38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29967F-C9B2-4F4D-BD59-916DC8F25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16CD66-C0D7-46AE-846F-B91E01EB8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FE58CC-0D04-4BDF-A29D-DA120B892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22DE9A-8114-46C8-B3F4-E64BFE57C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7EBE27-9A6E-422C-B2D8-EB32B5D9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C8EE67-D0ED-4349-BA5F-61004166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A1DF0A-7B1B-45C5-B581-D33A9DC3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34D2B-7194-4FEC-AB01-37E9D198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9CD67-9037-48CA-BC20-7BB27DA5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A4641C-934A-4E0E-865E-8DB10842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4DAC03-30D3-405E-9CCF-06B94933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02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96A25A-624D-4C16-A83C-84DC1727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8F84EA-BD6F-44F2-BF6F-E1FE14EC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49E799-1DC4-4C7D-B71B-3BF0AF57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7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93131-B0C2-4BFE-866A-75A30D0B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FBC06-162A-4501-A6C2-8E76B7F3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5DE928-2E45-4399-8F8A-12528BB8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268009-1917-4B09-853F-1ABE486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E40B7A-04E9-4B1C-B261-1AB92985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F00FE-F455-4281-A91D-B3DFF727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6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DF0D1-274C-46E7-9088-CCABBBE0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9D68CD-766F-4CEF-AC1F-02D05306D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14874F-5E9B-4EF1-A8D4-C1FBB5267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195DB0-8254-4A3D-B9EF-0702F402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211F1-F9AD-455E-B919-576FED6C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9A988C-25E1-4813-9203-4F3A3A3B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9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A02A13-7299-4145-9E78-60574798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7F9F52-BFA2-41B8-BF62-649AFCF1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5093B1-B2A5-41C7-83B1-273ACB200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F74F1-7AB2-416E-BD9F-70D5E268F32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D4D2-747C-4475-B977-08A35C321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5F8285-9A81-4103-957E-924031BBA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2CC2-B51B-4346-B242-D47B4DF8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97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41277DA-D7F3-4A89-B35E-BDDA8062CEF6}"/>
              </a:ext>
            </a:extLst>
          </p:cNvPr>
          <p:cNvSpPr txBox="1"/>
          <p:nvPr/>
        </p:nvSpPr>
        <p:spPr>
          <a:xfrm>
            <a:off x="1607890" y="2718032"/>
            <a:ext cx="89762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u="sng" dirty="0"/>
              <a:t>LC8: Oxydations</a:t>
            </a:r>
          </a:p>
          <a:p>
            <a:pPr algn="ctr"/>
            <a:r>
              <a:rPr lang="fr-FR" sz="5000" b="1" u="sng" dirty="0"/>
              <a:t>EI: Corrosion</a:t>
            </a:r>
          </a:p>
        </p:txBody>
      </p:sp>
    </p:spTree>
    <p:extLst>
      <p:ext uri="{BB962C8B-B14F-4D97-AF65-F5344CB8AC3E}">
        <p14:creationId xmlns:p14="http://schemas.microsoft.com/office/powerpoint/2010/main" val="6810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mpes anticorrosion | Grundfos">
            <a:extLst>
              <a:ext uri="{FF2B5EF4-FFF2-40B4-BE49-F238E27FC236}">
                <a16:creationId xmlns:a16="http://schemas.microsoft.com/office/drawing/2014/main" id="{B0331868-BADF-4584-86A8-4B4EF9D9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66" y="914400"/>
            <a:ext cx="8671223" cy="48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CD05BB-2BD1-4A5F-84EC-4782DE76D394}"/>
              </a:ext>
            </a:extLst>
          </p:cNvPr>
          <p:cNvSpPr txBox="1"/>
          <p:nvPr/>
        </p:nvSpPr>
        <p:spPr>
          <a:xfrm>
            <a:off x="9169167" y="5939406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Grunfos.com</a:t>
            </a:r>
          </a:p>
          <a:p>
            <a:r>
              <a:rPr lang="fr-FR" dirty="0"/>
              <a:t>20/05/21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309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327549-F9BB-409F-80FC-1464052C8701}"/>
              </a:ext>
            </a:extLst>
          </p:cNvPr>
          <p:cNvSpPr txBox="1"/>
          <p:nvPr/>
        </p:nvSpPr>
        <p:spPr>
          <a:xfrm>
            <a:off x="847288" y="1384184"/>
            <a:ext cx="10251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Zone d’immunité: </a:t>
            </a:r>
            <a:r>
              <a:rPr lang="fr-FR" sz="3000" b="1" dirty="0"/>
              <a:t>zone ou le métal est thermodynamiquement stable.</a:t>
            </a:r>
          </a:p>
          <a:p>
            <a:endParaRPr lang="fr-FR" sz="3000" b="1" dirty="0"/>
          </a:p>
          <a:p>
            <a:r>
              <a:rPr lang="fr-FR" sz="3000" b="1" u="sng" dirty="0"/>
              <a:t>Zone de corrosion: </a:t>
            </a:r>
            <a:r>
              <a:rPr lang="fr-FR" sz="3000" b="1" dirty="0"/>
              <a:t>zone ou l’élément métallique prédomine sous forme soluble.</a:t>
            </a:r>
          </a:p>
          <a:p>
            <a:endParaRPr lang="fr-FR" sz="3000" b="1" dirty="0"/>
          </a:p>
          <a:p>
            <a:r>
              <a:rPr lang="fr-FR" sz="3000" b="1" u="sng" dirty="0"/>
              <a:t>Zone de passivation: </a:t>
            </a:r>
            <a:r>
              <a:rPr lang="fr-FR" sz="3000" b="1" dirty="0"/>
              <a:t>zone ou le solide est protégé par une couche d’oxyde insoluble.</a:t>
            </a:r>
          </a:p>
        </p:txBody>
      </p:sp>
    </p:spTree>
    <p:extLst>
      <p:ext uri="{BB962C8B-B14F-4D97-AF65-F5344CB8AC3E}">
        <p14:creationId xmlns:p14="http://schemas.microsoft.com/office/powerpoint/2010/main" val="25198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) Principe">
            <a:extLst>
              <a:ext uri="{FF2B5EF4-FFF2-40B4-BE49-F238E27FC236}">
                <a16:creationId xmlns:a16="http://schemas.microsoft.com/office/drawing/2014/main" id="{CC495097-ED64-4A94-B326-208EB14B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82" y="1524481"/>
            <a:ext cx="5183719" cy="35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E96E090-CBD3-4948-B590-205B738A2AB3}"/>
              </a:ext>
            </a:extLst>
          </p:cNvPr>
          <p:cNvSpPr txBox="1"/>
          <p:nvPr/>
        </p:nvSpPr>
        <p:spPr>
          <a:xfrm>
            <a:off x="3833768" y="234892"/>
            <a:ext cx="6862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Montage à trois électrodes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70313A-4C5D-482E-92FB-0BCF7A41A464}"/>
              </a:ext>
            </a:extLst>
          </p:cNvPr>
          <p:cNvSpPr txBox="1"/>
          <p:nvPr/>
        </p:nvSpPr>
        <p:spPr>
          <a:xfrm>
            <a:off x="6811860" y="4743649"/>
            <a:ext cx="380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Ac-clermont.fr (20/05/21)</a:t>
            </a:r>
          </a:p>
        </p:txBody>
      </p:sp>
    </p:spTree>
    <p:extLst>
      <p:ext uri="{BB962C8B-B14F-4D97-AF65-F5344CB8AC3E}">
        <p14:creationId xmlns:p14="http://schemas.microsoft.com/office/powerpoint/2010/main" val="17035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rosion">
            <a:extLst>
              <a:ext uri="{FF2B5EF4-FFF2-40B4-BE49-F238E27FC236}">
                <a16:creationId xmlns:a16="http://schemas.microsoft.com/office/drawing/2014/main" id="{427EB154-88E3-4893-8DA9-FECABFBC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4" y="554722"/>
            <a:ext cx="6807666" cy="51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C49012-C2A2-475D-AEE0-99E4346F6DF8}"/>
              </a:ext>
            </a:extLst>
          </p:cNvPr>
          <p:cNvSpPr txBox="1"/>
          <p:nvPr/>
        </p:nvSpPr>
        <p:spPr>
          <a:xfrm>
            <a:off x="6182687" y="576974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f.legrand.fr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A5C22C-DA03-4252-B994-F4CD47D75128}"/>
              </a:ext>
            </a:extLst>
          </p:cNvPr>
          <p:cNvSpPr txBox="1"/>
          <p:nvPr/>
        </p:nvSpPr>
        <p:spPr>
          <a:xfrm>
            <a:off x="8388991" y="2215045"/>
            <a:ext cx="22734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-Gel d’agar-agar</a:t>
            </a:r>
          </a:p>
          <a:p>
            <a:r>
              <a:rPr lang="fr-FR" sz="2200" dirty="0"/>
              <a:t>-Clou</a:t>
            </a:r>
          </a:p>
          <a:p>
            <a:r>
              <a:rPr lang="fr-FR" sz="2200" dirty="0"/>
              <a:t>-</a:t>
            </a:r>
            <a:r>
              <a:rPr lang="fr-FR" sz="2200" dirty="0" err="1"/>
              <a:t>phenolphtaléine</a:t>
            </a:r>
            <a:endParaRPr lang="fr-FR" sz="2200" dirty="0"/>
          </a:p>
          <a:p>
            <a:r>
              <a:rPr lang="fr-FR" sz="2200" dirty="0"/>
              <a:t>-Ferricyanure de potassium</a:t>
            </a:r>
          </a:p>
        </p:txBody>
      </p:sp>
    </p:spTree>
    <p:extLst>
      <p:ext uri="{BB962C8B-B14F-4D97-AF65-F5344CB8AC3E}">
        <p14:creationId xmlns:p14="http://schemas.microsoft.com/office/powerpoint/2010/main" val="9696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5F1CB1-A9DE-4A9C-A4E0-E6A398094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01" y="1468074"/>
            <a:ext cx="6559409" cy="37670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76E3BA-984E-4A6A-AB0F-B273AD577887}"/>
              </a:ext>
            </a:extLst>
          </p:cNvPr>
          <p:cNvSpPr txBox="1"/>
          <p:nvPr/>
        </p:nvSpPr>
        <p:spPr>
          <a:xfrm>
            <a:off x="4850715" y="538608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https://sgenmidipy.fr/</a:t>
            </a:r>
          </a:p>
        </p:txBody>
      </p:sp>
    </p:spTree>
    <p:extLst>
      <p:ext uri="{BB962C8B-B14F-4D97-AF65-F5344CB8AC3E}">
        <p14:creationId xmlns:p14="http://schemas.microsoft.com/office/powerpoint/2010/main" val="330824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EC02FF-19AA-4ADB-887A-7F0FCEF31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7426" b="16489"/>
          <a:stretch/>
        </p:blipFill>
        <p:spPr>
          <a:xfrm rot="10800000">
            <a:off x="1518408" y="721453"/>
            <a:ext cx="8534400" cy="51676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16296C-CA75-485F-B439-D568547998F0}"/>
              </a:ext>
            </a:extLst>
          </p:cNvPr>
          <p:cNvSpPr txBox="1"/>
          <p:nvPr/>
        </p:nvSpPr>
        <p:spPr>
          <a:xfrm>
            <a:off x="4177717" y="5951882"/>
            <a:ext cx="627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Corrosion galvanique fer-zinc</a:t>
            </a:r>
          </a:p>
        </p:txBody>
      </p:sp>
    </p:spTree>
    <p:extLst>
      <p:ext uri="{BB962C8B-B14F-4D97-AF65-F5344CB8AC3E}">
        <p14:creationId xmlns:p14="http://schemas.microsoft.com/office/powerpoint/2010/main" val="9244302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85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10</cp:revision>
  <dcterms:created xsi:type="dcterms:W3CDTF">2021-05-20T09:03:34Z</dcterms:created>
  <dcterms:modified xsi:type="dcterms:W3CDTF">2021-05-20T14:29:35Z</dcterms:modified>
</cp:coreProperties>
</file>