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2B680-6264-4E4F-BF50-F0344BB595AA}" type="datetimeFigureOut">
              <a:rPr lang="fr-FR" smtClean="0"/>
              <a:t>04/06/2021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786D-46BF-4445-816F-740EB824C140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946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2B680-6264-4E4F-BF50-F0344BB595AA}" type="datetimeFigureOut">
              <a:rPr lang="fr-FR" smtClean="0"/>
              <a:t>04/06/2021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786D-46BF-4445-816F-740EB824C1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5133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2B680-6264-4E4F-BF50-F0344BB595AA}" type="datetimeFigureOut">
              <a:rPr lang="fr-FR" smtClean="0"/>
              <a:t>04/06/2021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786D-46BF-4445-816F-740EB824C1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8651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2B680-6264-4E4F-BF50-F0344BB595AA}" type="datetimeFigureOut">
              <a:rPr lang="fr-FR" smtClean="0"/>
              <a:t>04/06/2021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786D-46BF-4445-816F-740EB824C1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2084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2B680-6264-4E4F-BF50-F0344BB595AA}" type="datetimeFigureOut">
              <a:rPr lang="fr-FR" smtClean="0"/>
              <a:t>04/06/2021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786D-46BF-4445-816F-740EB824C140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5320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2B680-6264-4E4F-BF50-F0344BB595AA}" type="datetimeFigureOut">
              <a:rPr lang="fr-FR" smtClean="0"/>
              <a:t>04/06/2021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786D-46BF-4445-816F-740EB824C1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1695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2B680-6264-4E4F-BF50-F0344BB595AA}" type="datetimeFigureOut">
              <a:rPr lang="fr-FR" smtClean="0"/>
              <a:t>04/06/2021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786D-46BF-4445-816F-740EB824C1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9253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2B680-6264-4E4F-BF50-F0344BB595AA}" type="datetimeFigureOut">
              <a:rPr lang="fr-FR" smtClean="0"/>
              <a:t>04/06/2021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786D-46BF-4445-816F-740EB824C1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9237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2B680-6264-4E4F-BF50-F0344BB595AA}" type="datetimeFigureOut">
              <a:rPr lang="fr-FR" smtClean="0"/>
              <a:t>04/06/2021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786D-46BF-4445-816F-740EB824C1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1855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6E2B680-6264-4E4F-BF50-F0344BB595AA}" type="datetimeFigureOut">
              <a:rPr lang="fr-FR" smtClean="0"/>
              <a:t>04/06/2021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687786D-46BF-4445-816F-740EB824C1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8525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2B680-6264-4E4F-BF50-F0344BB595AA}" type="datetimeFigureOut">
              <a:rPr lang="fr-FR" smtClean="0"/>
              <a:t>04/06/2021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786D-46BF-4445-816F-740EB824C1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1862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6E2B680-6264-4E4F-BF50-F0344BB595AA}" type="datetimeFigureOut">
              <a:rPr lang="fr-FR" smtClean="0"/>
              <a:t>04/06/2021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687786D-46BF-4445-816F-740EB824C140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0718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7C7A29E5-E868-497E-B570-63E349EF1F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793" y="1787844"/>
            <a:ext cx="4914838" cy="2346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825CC7DE-3EAE-40F4-90EF-1E4E138FD2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2854" y="802419"/>
            <a:ext cx="3964388" cy="396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81EAB3C2-336A-4B84-9C7D-AA32C87B55B1}"/>
              </a:ext>
            </a:extLst>
          </p:cNvPr>
          <p:cNvSpPr txBox="1"/>
          <p:nvPr/>
        </p:nvSpPr>
        <p:spPr>
          <a:xfrm>
            <a:off x="9907325" y="4766807"/>
            <a:ext cx="221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Futurascience.com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A3E62C7-62B1-4707-8251-8AB7F5845EF4}"/>
              </a:ext>
            </a:extLst>
          </p:cNvPr>
          <p:cNvSpPr txBox="1"/>
          <p:nvPr/>
        </p:nvSpPr>
        <p:spPr>
          <a:xfrm>
            <a:off x="8494643" y="5247861"/>
            <a:ext cx="369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Galilée: 1564-1662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68A8B9B-1452-4C8E-8D0E-0A36F6C2B190}"/>
              </a:ext>
            </a:extLst>
          </p:cNvPr>
          <p:cNvSpPr txBox="1"/>
          <p:nvPr/>
        </p:nvSpPr>
        <p:spPr>
          <a:xfrm>
            <a:off x="4406617" y="4134679"/>
            <a:ext cx="221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Wikipedia.fr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1DF33BE-9B62-40A8-BF72-11D71E22BC05}"/>
              </a:ext>
            </a:extLst>
          </p:cNvPr>
          <p:cNvSpPr txBox="1"/>
          <p:nvPr/>
        </p:nvSpPr>
        <p:spPr>
          <a:xfrm>
            <a:off x="2095168" y="4683318"/>
            <a:ext cx="369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Lunette de </a:t>
            </a:r>
            <a:r>
              <a:rPr lang="fr-FR" b="1" dirty="0" err="1"/>
              <a:t>galilée</a:t>
            </a:r>
            <a:r>
              <a:rPr lang="fr-FR" b="1" dirty="0"/>
              <a:t>: 1609</a:t>
            </a:r>
          </a:p>
        </p:txBody>
      </p:sp>
    </p:spTree>
    <p:extLst>
      <p:ext uri="{BB962C8B-B14F-4D97-AF65-F5344CB8AC3E}">
        <p14:creationId xmlns:p14="http://schemas.microsoft.com/office/powerpoint/2010/main" val="2940125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7993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319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8655489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</TotalTime>
  <Words>14</Words>
  <Application>Microsoft Office PowerPoint</Application>
  <PresentationFormat>Grand écran</PresentationFormat>
  <Paragraphs>4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Rétrospective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gaëtan gaston</dc:creator>
  <cp:lastModifiedBy>gaëtan gaston</cp:lastModifiedBy>
  <cp:revision>2</cp:revision>
  <dcterms:created xsi:type="dcterms:W3CDTF">2021-06-04T20:28:34Z</dcterms:created>
  <dcterms:modified xsi:type="dcterms:W3CDTF">2021-06-04T20:47:25Z</dcterms:modified>
</cp:coreProperties>
</file>