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50DE8C-51D1-421F-B715-215F3B9F8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07C828-3557-42CF-8650-0402F64FB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4C123B-0AD7-40CA-B398-EEF9981C1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0CAFC3-C921-429B-A3C8-0AA44F44C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6CF61-E937-44A4-8379-09F39606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88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57D68-EF9D-446C-BB48-5C472AFC2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9FC5E4-F7AE-41AE-B72A-55FE337D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27946A-3628-4C3F-88FC-A2AF9A440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A6CF9B-E70B-43A6-AD53-4811F057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F6593A-760E-4B87-8E8B-C7924999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06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F73F21-9F52-4ED8-8ED1-4E9215EAEC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C34FEF-C4DA-4C2F-91B6-D81493BC8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BD1EF5-8D73-42CD-BA9D-4D8C3D93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D3E450-B18F-4374-8F2B-12E089594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155A0D-AB46-4E45-948A-581293B84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11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0A2E90-996C-4E8C-B95F-24A50681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7DF434-A82C-4F2F-B9A6-1F9DFE43F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B86FDC-D739-4575-9D60-7C4A3977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ED9E1D-BB71-4C15-99B3-AF01117EC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4E893A-587C-4191-9268-ABB1A887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46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7E244F-D931-4A41-9A15-850CD848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381021-D78E-4D2D-9DAA-1D32D6F58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F0DE86-AA14-461F-808C-05C424EE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402B6A-DED9-4254-B8CF-EF4262BB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8D3CC1-22CC-41E6-AC48-2CA03CAF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67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1A58DC-B56B-4A6B-89C5-3548FF47D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EA738A-AC85-4D86-9F08-91CCC17CD3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901FDD-BF2B-4D52-B3F2-DFEEE5924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B22499-8D83-4392-A5A9-7F210DFF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767567-640B-4A48-8296-E4E555FC7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2400A3-772D-4881-A99A-E8B1B1235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62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5FCAF2-662D-4F0F-A198-37B9EB127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235024-D3B6-41C5-9538-955CFE7F3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6EB127F-6CB8-4B61-BB9C-2709058A5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CAB2B5-6755-4915-9EF1-1C8A99996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9FB8FAE-5CAE-4B86-97D6-C4BFE41AB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8DAD85-C8BE-41A9-8337-0C3D3BC0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86B17D-B276-4C23-89A0-A5B9327D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6ED362-D273-4D2D-B7D1-D225AA42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96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CE39F7-C2FB-4028-A570-7D89C49C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D94AD7-C45B-4EB2-BF88-B79E4ED61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1F3229-BDF4-4393-9B24-C55953379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ABA3540-3610-484E-A869-D46D9A433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60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1BC9957-431E-49B4-BE6D-15ADF080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3988F03-7A5F-4101-8B7B-CAF0AAFD8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10E39D-545F-4108-89E6-D54BC36AE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61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BA06D2-313F-4C59-B457-25934A64D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8239E-A1DD-4CB2-A801-562EEDF38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7FDD93-CF0E-4048-8A59-791927823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E0C049-56D3-4A47-91D9-9A208791B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CA1A4B-DE15-420D-BCEA-AECA808E3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559C50-657D-42FE-9D73-C0D595407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91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BA0A0-35DA-4373-8B42-90CB30100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D6A127E-DC8A-44A7-B65A-A67081304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A68450-DF2B-49C8-9ACC-1C5F8B65A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4E4D13-71FB-4456-95E9-C6180F8DB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50775D-8858-44DA-A605-6D5629922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84495A-12D8-4927-812A-88204680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36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21E223-3DCE-4BA1-A7B6-10900048F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13BB9E-006A-499B-B407-4ACC95F53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723F15-6D81-4DF5-B384-9622D4A590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0A34-CA48-44B7-9546-415B8782D3AF}" type="datetimeFigureOut">
              <a:rPr lang="fr-FR" smtClean="0"/>
              <a:t>06/06/2021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870A69-D753-4B6E-894C-39472DB69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2E7C24-DEB0-429F-BE48-6875D89B5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AB7C1-9B54-4619-8B86-66150F255E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37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907CFB0-26D6-475B-8140-A6EF34BF988F}"/>
              </a:ext>
            </a:extLst>
          </p:cNvPr>
          <p:cNvSpPr txBox="1"/>
          <p:nvPr/>
        </p:nvSpPr>
        <p:spPr>
          <a:xfrm>
            <a:off x="2886323" y="2641350"/>
            <a:ext cx="65518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u="sng" dirty="0"/>
              <a:t>LP11: Source de lumière</a:t>
            </a:r>
          </a:p>
        </p:txBody>
      </p:sp>
    </p:spTree>
    <p:extLst>
      <p:ext uri="{BB962C8B-B14F-4D97-AF65-F5344CB8AC3E}">
        <p14:creationId xmlns:p14="http://schemas.microsoft.com/office/powerpoint/2010/main" val="406600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mpe néon — Wikipédia">
            <a:extLst>
              <a:ext uri="{FF2B5EF4-FFF2-40B4-BE49-F238E27FC236}">
                <a16:creationId xmlns:a16="http://schemas.microsoft.com/office/drawing/2014/main" id="{F9AC0693-D91E-4EFE-A904-DCA1ECDBB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282" y="1518699"/>
            <a:ext cx="3530379" cy="353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918BC6D-E2C5-4B6F-B7E9-07B06757F16B}"/>
              </a:ext>
            </a:extLst>
          </p:cNvPr>
          <p:cNvSpPr txBox="1"/>
          <p:nvPr/>
        </p:nvSpPr>
        <p:spPr>
          <a:xfrm>
            <a:off x="4007457" y="4969969"/>
            <a:ext cx="1971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wikipedia.fr</a:t>
            </a:r>
          </a:p>
        </p:txBody>
      </p:sp>
    </p:spTree>
    <p:extLst>
      <p:ext uri="{BB962C8B-B14F-4D97-AF65-F5344CB8AC3E}">
        <p14:creationId xmlns:p14="http://schemas.microsoft.com/office/powerpoint/2010/main" val="3923083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733: Solar Spectrum - explain xkcd">
            <a:extLst>
              <a:ext uri="{FF2B5EF4-FFF2-40B4-BE49-F238E27FC236}">
                <a16:creationId xmlns:a16="http://schemas.microsoft.com/office/drawing/2014/main" id="{F6E6B0C2-FD4F-4963-8D9C-010F910D4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972" y="1908313"/>
            <a:ext cx="7266677" cy="278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CDAFE9B-9B56-4907-8710-FF0A9152A687}"/>
              </a:ext>
            </a:extLst>
          </p:cNvPr>
          <p:cNvSpPr txBox="1"/>
          <p:nvPr/>
        </p:nvSpPr>
        <p:spPr>
          <a:xfrm>
            <a:off x="7959256" y="4679638"/>
            <a:ext cx="570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Explainxkcd.com</a:t>
            </a:r>
          </a:p>
        </p:txBody>
      </p:sp>
    </p:spTree>
    <p:extLst>
      <p:ext uri="{BB962C8B-B14F-4D97-AF65-F5344CB8AC3E}">
        <p14:creationId xmlns:p14="http://schemas.microsoft.com/office/powerpoint/2010/main" val="733665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30143" y="987289"/>
            <a:ext cx="2506580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4035895" y="9081052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Bilan (Puissance)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904340" y="2655109"/>
            <a:ext cx="1718442" cy="670034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030464" y="2604500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bg1"/>
                </a:solidFill>
              </a:rPr>
              <a:t>Source de lumière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2472024" y="5227773"/>
            <a:ext cx="1141154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>
            <a:off x="5719952" y="3392255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6631330" y="2981413"/>
            <a:ext cx="8706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5131135" y="4078044"/>
            <a:ext cx="1177634" cy="6700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>
            <a:off x="3042601" y="3463626"/>
            <a:ext cx="0" cy="1671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>
            <a:off x="1327355" y="2981413"/>
            <a:ext cx="7107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360636" y="4316003"/>
            <a:ext cx="1602658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>
            <a:off x="8539701" y="5263713"/>
            <a:ext cx="0" cy="569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 flipH="1">
            <a:off x="1900362" y="3463626"/>
            <a:ext cx="263888" cy="783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2076051" y="2587996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 flipV="1">
            <a:off x="9626802" y="2950661"/>
            <a:ext cx="100917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30143" y="2646396"/>
            <a:ext cx="1275850" cy="670034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 flipH="1" flipV="1">
            <a:off x="2536723" y="1701078"/>
            <a:ext cx="398549" cy="794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10708547" y="2762819"/>
            <a:ext cx="1009179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10801561" y="2757945"/>
            <a:ext cx="100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Photon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2653746" y="5378124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Etoiles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55736" y="1120146"/>
            <a:ext cx="395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Loi de Stefan Boltzmann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5214837" y="4220970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Emission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111928" y="2796747"/>
            <a:ext cx="11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Corps noir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488911" y="4473348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Loi de Wien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 flipH="1">
            <a:off x="8539701" y="3367417"/>
            <a:ext cx="1235" cy="1140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3531FA64-356D-4248-B96E-960D88695C40}"/>
              </a:ext>
            </a:extLst>
          </p:cNvPr>
          <p:cNvSpPr/>
          <p:nvPr/>
        </p:nvSpPr>
        <p:spPr>
          <a:xfrm>
            <a:off x="7545285" y="2655109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8F64262-DDCA-4F4F-BFFA-A0854B2CB43D}"/>
              </a:ext>
            </a:extLst>
          </p:cNvPr>
          <p:cNvSpPr txBox="1"/>
          <p:nvPr/>
        </p:nvSpPr>
        <p:spPr>
          <a:xfrm>
            <a:off x="7679958" y="2851790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Source spectrale</a:t>
            </a: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29FB8A49-8213-465D-B1DB-13877D747EEE}"/>
              </a:ext>
            </a:extLst>
          </p:cNvPr>
          <p:cNvCxnSpPr>
            <a:cxnSpLocks/>
          </p:cNvCxnSpPr>
          <p:nvPr/>
        </p:nvCxnSpPr>
        <p:spPr>
          <a:xfrm flipH="1">
            <a:off x="3854245" y="2981413"/>
            <a:ext cx="10567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B73349B5-9482-4058-B4B0-02A611F33CA4}"/>
              </a:ext>
            </a:extLst>
          </p:cNvPr>
          <p:cNvSpPr txBox="1"/>
          <p:nvPr/>
        </p:nvSpPr>
        <p:spPr>
          <a:xfrm>
            <a:off x="2164249" y="2796747"/>
            <a:ext cx="1756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Source chaude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1147D2F4-E1AF-4341-87E1-F1050D44B7F6}"/>
              </a:ext>
            </a:extLst>
          </p:cNvPr>
          <p:cNvSpPr/>
          <p:nvPr/>
        </p:nvSpPr>
        <p:spPr>
          <a:xfrm>
            <a:off x="7614567" y="4557739"/>
            <a:ext cx="1877562" cy="6700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5C0DA04B-44AB-4D1F-9B9A-EBC0D44B642B}"/>
              </a:ext>
            </a:extLst>
          </p:cNvPr>
          <p:cNvSpPr txBox="1"/>
          <p:nvPr/>
        </p:nvSpPr>
        <p:spPr>
          <a:xfrm>
            <a:off x="7744069" y="4708090"/>
            <a:ext cx="1683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Spectre de raie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7C3E224E-DED0-451B-9409-F6CAAF25998D}"/>
              </a:ext>
            </a:extLst>
          </p:cNvPr>
          <p:cNvSpPr/>
          <p:nvPr/>
        </p:nvSpPr>
        <p:spPr>
          <a:xfrm>
            <a:off x="7450109" y="5869138"/>
            <a:ext cx="2179184" cy="884652"/>
          </a:xfrm>
          <a:prstGeom prst="roundRect">
            <a:avLst/>
          </a:prstGeom>
          <a:solidFill>
            <a:srgbClr val="5F5BE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1D247D6F-BE22-4602-BDB9-B411EBB8A8CE}"/>
              </a:ext>
            </a:extLst>
          </p:cNvPr>
          <p:cNvSpPr txBox="1"/>
          <p:nvPr/>
        </p:nvSpPr>
        <p:spPr>
          <a:xfrm>
            <a:off x="7187283" y="5869074"/>
            <a:ext cx="2704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Quantification des niveaux d’énergie de l’atome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44</Words>
  <Application>Microsoft Office PowerPoint</Application>
  <PresentationFormat>Grand écran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5</cp:revision>
  <dcterms:created xsi:type="dcterms:W3CDTF">2021-06-06T13:58:31Z</dcterms:created>
  <dcterms:modified xsi:type="dcterms:W3CDTF">2021-06-06T15:10:13Z</dcterms:modified>
</cp:coreProperties>
</file>