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6" r:id="rId3"/>
    <p:sldId id="267" r:id="rId4"/>
    <p:sldId id="265" r:id="rId5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8C7E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96" d="100"/>
          <a:sy n="96" d="100"/>
        </p:scale>
        <p:origin x="86" y="13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75A64DE-DD47-4833-930F-B9A7595725F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AA9A6D83-7630-4173-9BD0-E59E62B0FEB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F285CF8-499B-414F-AA04-06048A16CC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DAE7F-CE85-4479-B8C8-C2485A86A2DB}" type="datetimeFigureOut">
              <a:rPr lang="fr-FR" smtClean="0"/>
              <a:t>05/06/2021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A5E6A1A-DF94-4CE1-B2FC-59D70607C6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08147F7-C569-464C-870B-A477BB25B5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B9E7A-E75E-41A3-97AE-1BABE483B84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757820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AD2FA6B-E302-4EC5-BC2F-972D12F794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5BFD76D2-E103-46F0-9298-894B432CB21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39EA05E-3772-4475-916E-9E5B48A50C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DAE7F-CE85-4479-B8C8-C2485A86A2DB}" type="datetimeFigureOut">
              <a:rPr lang="fr-FR" smtClean="0"/>
              <a:t>05/06/2021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DC233C4-CC41-46BB-8D90-36B0B03E7D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A481FE3-0328-4C2A-9EC1-994A37F116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B9E7A-E75E-41A3-97AE-1BABE483B84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892258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B94134E7-2187-47F4-90D9-CCABDEE9017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BE3DF69F-78BA-4351-B335-7E3D687AA4A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2A2D3A8-BC05-44BB-BC67-BD0A842C48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DAE7F-CE85-4479-B8C8-C2485A86A2DB}" type="datetimeFigureOut">
              <a:rPr lang="fr-FR" smtClean="0"/>
              <a:t>05/06/2021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8DC964E-CF13-4316-9A74-76E84E303B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7D97F2C-9C52-43EA-8EED-6E2BB44942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B9E7A-E75E-41A3-97AE-1BABE483B84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974394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C805F97-574C-411B-A303-F5E841904B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75679BE-8DBB-4A7A-9C5F-A5B3327233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1969309-5A85-4820-BD0F-55962ECCD7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DAE7F-CE85-4479-B8C8-C2485A86A2DB}" type="datetimeFigureOut">
              <a:rPr lang="fr-FR" smtClean="0"/>
              <a:t>05/06/2021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EB8C0B2-9835-400D-8C8C-7DFDF149D3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B78AFD3-C82A-43AA-9B4E-212522BB51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B9E7A-E75E-41A3-97AE-1BABE483B84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660071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7542D28-586B-48B4-BBF5-5DC9F1439F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FA5E2D6C-8148-4C03-B86D-9A71CB39AC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34C37F0-9EF2-4BDA-A9CC-1C0E83F604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DAE7F-CE85-4479-B8C8-C2485A86A2DB}" type="datetimeFigureOut">
              <a:rPr lang="fr-FR" smtClean="0"/>
              <a:t>05/06/2021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444FDC2-08AC-403F-98A1-DC5490C2CD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66E4422-179A-4F20-BA0B-E05541D127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B9E7A-E75E-41A3-97AE-1BABE483B84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137928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3547FA8-93DC-4B83-B762-427ED0D319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6053269-E842-482E-AE2F-2E09A5ECD09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4572E35A-C383-47DE-92CC-D0B54A5536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8D9A7387-17DB-4EAF-B563-46E9446FE0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DAE7F-CE85-4479-B8C8-C2485A86A2DB}" type="datetimeFigureOut">
              <a:rPr lang="fr-FR" smtClean="0"/>
              <a:t>05/06/2021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04ED4C5D-6944-4CBC-A255-3E2EC383D0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AE67BF4A-3AA0-41E7-A39D-D6E1C81879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B9E7A-E75E-41A3-97AE-1BABE483B84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981200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B5BDF62-E565-44CA-AD01-4F0A71EF65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5CF7B1F-D356-499F-984C-C11B65A399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7045D9AE-7F8A-4F5C-901F-DE3EB254FC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35765AA7-533C-4FE1-9DB1-2BE5BB1CF5D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34CA3C62-8BC8-48B6-9DAE-8E5B0CF1D07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23877E22-AFA3-4E72-9E12-AC81304F91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DAE7F-CE85-4479-B8C8-C2485A86A2DB}" type="datetimeFigureOut">
              <a:rPr lang="fr-FR" smtClean="0"/>
              <a:t>05/06/2021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2C0813B0-C8FC-40AC-A7F3-5C77A753D1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BE9EFF8A-19CF-445B-A2AD-843628344F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B9E7A-E75E-41A3-97AE-1BABE483B84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895736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B8C85AD-A4B8-46CC-BC74-F5D82B3142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70FDAAE6-31C9-4636-AC0C-D5D7192407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DAE7F-CE85-4479-B8C8-C2485A86A2DB}" type="datetimeFigureOut">
              <a:rPr lang="fr-FR" smtClean="0"/>
              <a:t>05/06/2021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CC6D94E1-E83A-4B7A-8497-8104C6E838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EC55497-B216-4F99-8C6B-B4E3A99BD7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B9E7A-E75E-41A3-97AE-1BABE483B84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819529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0A0A6A60-DE04-43C6-85B7-CC10BE24F8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DAE7F-CE85-4479-B8C8-C2485A86A2DB}" type="datetimeFigureOut">
              <a:rPr lang="fr-FR" smtClean="0"/>
              <a:t>05/06/2021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2EB1B804-8854-4094-9CEF-7EC1F997D0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73BF23AB-600D-4013-8F10-ECAE939A6F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B9E7A-E75E-41A3-97AE-1BABE483B84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126547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EFCD076-DA5C-4C71-8319-462DA95E67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4625AEF-40FC-4835-A27B-BF42798DF0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43A21854-A907-4BAE-8B97-3C2B130D42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0322E161-9AC2-4930-AB25-DD0A58B0D1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DAE7F-CE85-4479-B8C8-C2485A86A2DB}" type="datetimeFigureOut">
              <a:rPr lang="fr-FR" smtClean="0"/>
              <a:t>05/06/2021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24B137AB-A13D-4BEE-85EF-22426A35B3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FB796247-FEF3-4663-9D2B-A5D887BE1D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B9E7A-E75E-41A3-97AE-1BABE483B84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277114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C16487B-6130-4020-A087-59AD2EDF67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8AB8FD2B-592E-4D88-A0A7-21EAA0A99D6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6BF40913-8E3C-4404-8016-C8E43C476C3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F16DE868-DF66-4245-82F3-229B22E61E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DAE7F-CE85-4479-B8C8-C2485A86A2DB}" type="datetimeFigureOut">
              <a:rPr lang="fr-FR" smtClean="0"/>
              <a:t>05/06/2021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3B91596C-D12B-4826-8890-8B631584AC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6E3BD7E7-5675-4410-83F5-72FD2FC116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B9E7A-E75E-41A3-97AE-1BABE483B84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382211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696CD28A-2C5F-4050-B38A-4D2F27C0F0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A291999-9007-419E-8D0E-07B022D131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39AD840-F9C0-49D8-81B3-C8353B9C721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DDAE7F-CE85-4479-B8C8-C2485A86A2DB}" type="datetimeFigureOut">
              <a:rPr lang="fr-FR" smtClean="0"/>
              <a:t>05/06/2021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C567555-D612-4BC5-8A80-CDF99220E5C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C20FB18-6D99-42A6-9878-01A90996E26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AB9E7A-E75E-41A3-97AE-1BABE483B84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787345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14227554-52BB-4E38-B932-8B6BA88D90CF}"/>
              </a:ext>
            </a:extLst>
          </p:cNvPr>
          <p:cNvSpPr txBox="1"/>
          <p:nvPr/>
        </p:nvSpPr>
        <p:spPr>
          <a:xfrm>
            <a:off x="3376654" y="2234316"/>
            <a:ext cx="5438692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5000" b="1" u="sng" dirty="0"/>
              <a:t>LP 13 Transfert thermique</a:t>
            </a:r>
          </a:p>
        </p:txBody>
      </p:sp>
    </p:spTree>
    <p:extLst>
      <p:ext uri="{BB962C8B-B14F-4D97-AF65-F5344CB8AC3E}">
        <p14:creationId xmlns:p14="http://schemas.microsoft.com/office/powerpoint/2010/main" val="20498556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>
            <a:extLst>
              <a:ext uri="{FF2B5EF4-FFF2-40B4-BE49-F238E27FC236}">
                <a16:creationId xmlns:a16="http://schemas.microsoft.com/office/drawing/2014/main" id="{C03AC4E6-C938-44D0-87E2-CC32A394F2C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06699" y="0"/>
            <a:ext cx="9378601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14247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>
            <a:extLst>
              <a:ext uri="{FF2B5EF4-FFF2-40B4-BE49-F238E27FC236}">
                <a16:creationId xmlns:a16="http://schemas.microsoft.com/office/drawing/2014/main" id="{0A68CD2B-CB52-4ED0-81BE-70AC62758EF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75451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53E94FFA-A2C9-4565-B0B9-BD75E8ED3C92}"/>
              </a:ext>
            </a:extLst>
          </p:cNvPr>
          <p:cNvSpPr txBox="1"/>
          <p:nvPr/>
        </p:nvSpPr>
        <p:spPr>
          <a:xfrm>
            <a:off x="5022633" y="143682"/>
            <a:ext cx="376795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000" b="1" u="sng" dirty="0"/>
              <a:t>Conclusion</a:t>
            </a:r>
          </a:p>
        </p:txBody>
      </p:sp>
      <p:sp>
        <p:nvSpPr>
          <p:cNvPr id="3" name="Rectangle : coins arrondis 2">
            <a:extLst>
              <a:ext uri="{FF2B5EF4-FFF2-40B4-BE49-F238E27FC236}">
                <a16:creationId xmlns:a16="http://schemas.microsoft.com/office/drawing/2014/main" id="{D02C0E9D-C7E0-4AFB-A2FC-3AA2AC2A7096}"/>
              </a:ext>
            </a:extLst>
          </p:cNvPr>
          <p:cNvSpPr/>
          <p:nvPr/>
        </p:nvSpPr>
        <p:spPr>
          <a:xfrm>
            <a:off x="8270216" y="4120535"/>
            <a:ext cx="2615346" cy="670034"/>
          </a:xfrm>
          <a:prstGeom prst="roundRect">
            <a:avLst/>
          </a:prstGeom>
          <a:solidFill>
            <a:srgbClr val="7030A0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05AD9312-78F2-4125-A3A2-8F5828E8649F}"/>
              </a:ext>
            </a:extLst>
          </p:cNvPr>
          <p:cNvSpPr txBox="1"/>
          <p:nvPr/>
        </p:nvSpPr>
        <p:spPr>
          <a:xfrm>
            <a:off x="8363229" y="4270886"/>
            <a:ext cx="26153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</a:rPr>
              <a:t>Loi de Stefan Boltzmann</a:t>
            </a:r>
          </a:p>
        </p:txBody>
      </p:sp>
      <p:sp>
        <p:nvSpPr>
          <p:cNvPr id="7" name="Rectangle : coins arrondis 6">
            <a:extLst>
              <a:ext uri="{FF2B5EF4-FFF2-40B4-BE49-F238E27FC236}">
                <a16:creationId xmlns:a16="http://schemas.microsoft.com/office/drawing/2014/main" id="{98EEAE22-9093-4205-862C-D10F88BA65A9}"/>
              </a:ext>
            </a:extLst>
          </p:cNvPr>
          <p:cNvSpPr/>
          <p:nvPr/>
        </p:nvSpPr>
        <p:spPr>
          <a:xfrm>
            <a:off x="318385" y="2870912"/>
            <a:ext cx="1356613" cy="670034"/>
          </a:xfrm>
          <a:prstGeom prst="roundRect">
            <a:avLst/>
          </a:prstGeom>
          <a:solidFill>
            <a:srgbClr val="C00000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EBA6A21D-1A1E-4123-BD91-DB28EAD9601E}"/>
              </a:ext>
            </a:extLst>
          </p:cNvPr>
          <p:cNvSpPr txBox="1"/>
          <p:nvPr/>
        </p:nvSpPr>
        <p:spPr>
          <a:xfrm>
            <a:off x="523964" y="2870912"/>
            <a:ext cx="115103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u="sng" dirty="0">
                <a:solidFill>
                  <a:schemeClr val="bg1"/>
                </a:solidFill>
              </a:rPr>
              <a:t>Premier principe</a:t>
            </a:r>
          </a:p>
        </p:txBody>
      </p:sp>
      <p:sp>
        <p:nvSpPr>
          <p:cNvPr id="9" name="Rectangle : coins arrondis 8">
            <a:extLst>
              <a:ext uri="{FF2B5EF4-FFF2-40B4-BE49-F238E27FC236}">
                <a16:creationId xmlns:a16="http://schemas.microsoft.com/office/drawing/2014/main" id="{735D3149-37C7-4419-B504-109862C2B42B}"/>
              </a:ext>
            </a:extLst>
          </p:cNvPr>
          <p:cNvSpPr/>
          <p:nvPr/>
        </p:nvSpPr>
        <p:spPr>
          <a:xfrm>
            <a:off x="5396862" y="1699719"/>
            <a:ext cx="1718442" cy="670034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cxnSp>
        <p:nvCxnSpPr>
          <p:cNvPr id="13" name="Connecteur droit avec flèche 12">
            <a:extLst>
              <a:ext uri="{FF2B5EF4-FFF2-40B4-BE49-F238E27FC236}">
                <a16:creationId xmlns:a16="http://schemas.microsoft.com/office/drawing/2014/main" id="{C0F1E185-0EFC-48DC-ABF0-2531CE1D24F7}"/>
              </a:ext>
            </a:extLst>
          </p:cNvPr>
          <p:cNvCxnSpPr>
            <a:cxnSpLocks/>
          </p:cNvCxnSpPr>
          <p:nvPr/>
        </p:nvCxnSpPr>
        <p:spPr>
          <a:xfrm flipV="1">
            <a:off x="7072060" y="2599248"/>
            <a:ext cx="1268858" cy="52994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Connecteur droit avec flèche 13">
            <a:extLst>
              <a:ext uri="{FF2B5EF4-FFF2-40B4-BE49-F238E27FC236}">
                <a16:creationId xmlns:a16="http://schemas.microsoft.com/office/drawing/2014/main" id="{6A0126C7-34D0-4CBB-82AD-DC9D7D86861F}"/>
              </a:ext>
            </a:extLst>
          </p:cNvPr>
          <p:cNvCxnSpPr>
            <a:cxnSpLocks/>
          </p:cNvCxnSpPr>
          <p:nvPr/>
        </p:nvCxnSpPr>
        <p:spPr>
          <a:xfrm>
            <a:off x="7115304" y="1997606"/>
            <a:ext cx="1225614" cy="23007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" name="Rectangle : coins arrondis 15">
            <a:extLst>
              <a:ext uri="{FF2B5EF4-FFF2-40B4-BE49-F238E27FC236}">
                <a16:creationId xmlns:a16="http://schemas.microsoft.com/office/drawing/2014/main" id="{E2A213A0-27A5-4DA7-A88A-2C38246E0692}"/>
              </a:ext>
            </a:extLst>
          </p:cNvPr>
          <p:cNvSpPr/>
          <p:nvPr/>
        </p:nvSpPr>
        <p:spPr>
          <a:xfrm>
            <a:off x="5477515" y="4120535"/>
            <a:ext cx="1718442" cy="670034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cxnSp>
        <p:nvCxnSpPr>
          <p:cNvPr id="18" name="Connecteur droit avec flèche 17">
            <a:extLst>
              <a:ext uri="{FF2B5EF4-FFF2-40B4-BE49-F238E27FC236}">
                <a16:creationId xmlns:a16="http://schemas.microsoft.com/office/drawing/2014/main" id="{A41C29AE-CAD6-4C43-B2C7-23C5AEF4A59C}"/>
              </a:ext>
            </a:extLst>
          </p:cNvPr>
          <p:cNvCxnSpPr>
            <a:cxnSpLocks/>
          </p:cNvCxnSpPr>
          <p:nvPr/>
        </p:nvCxnSpPr>
        <p:spPr>
          <a:xfrm>
            <a:off x="4462052" y="3485831"/>
            <a:ext cx="956145" cy="79690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" name="Connecteur droit avec flèche 26">
            <a:extLst>
              <a:ext uri="{FF2B5EF4-FFF2-40B4-BE49-F238E27FC236}">
                <a16:creationId xmlns:a16="http://schemas.microsoft.com/office/drawing/2014/main" id="{B1CCC5B0-E219-42AF-A108-A1E598FD21A3}"/>
              </a:ext>
            </a:extLst>
          </p:cNvPr>
          <p:cNvCxnSpPr>
            <a:cxnSpLocks/>
          </p:cNvCxnSpPr>
          <p:nvPr/>
        </p:nvCxnSpPr>
        <p:spPr>
          <a:xfrm flipV="1">
            <a:off x="4475245" y="2139383"/>
            <a:ext cx="860082" cy="74515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4" name="Rectangle : coins arrondis 33">
            <a:extLst>
              <a:ext uri="{FF2B5EF4-FFF2-40B4-BE49-F238E27FC236}">
                <a16:creationId xmlns:a16="http://schemas.microsoft.com/office/drawing/2014/main" id="{44514BC6-375B-4CFA-BA9A-F78B9A86B239}"/>
              </a:ext>
            </a:extLst>
          </p:cNvPr>
          <p:cNvSpPr/>
          <p:nvPr/>
        </p:nvSpPr>
        <p:spPr>
          <a:xfrm>
            <a:off x="8425848" y="2073821"/>
            <a:ext cx="1851457" cy="646331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cxnSp>
        <p:nvCxnSpPr>
          <p:cNvPr id="35" name="Connecteur droit avec flèche 34">
            <a:extLst>
              <a:ext uri="{FF2B5EF4-FFF2-40B4-BE49-F238E27FC236}">
                <a16:creationId xmlns:a16="http://schemas.microsoft.com/office/drawing/2014/main" id="{0B23CD25-3592-4399-B7CE-3FEC5844F295}"/>
              </a:ext>
            </a:extLst>
          </p:cNvPr>
          <p:cNvCxnSpPr>
            <a:cxnSpLocks/>
          </p:cNvCxnSpPr>
          <p:nvPr/>
        </p:nvCxnSpPr>
        <p:spPr>
          <a:xfrm flipV="1">
            <a:off x="7084135" y="841156"/>
            <a:ext cx="832281" cy="87308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8" name="Connecteur droit avec flèche 37">
            <a:extLst>
              <a:ext uri="{FF2B5EF4-FFF2-40B4-BE49-F238E27FC236}">
                <a16:creationId xmlns:a16="http://schemas.microsoft.com/office/drawing/2014/main" id="{8990EA5C-B1D4-4815-A12B-2667E0103DCF}"/>
              </a:ext>
            </a:extLst>
          </p:cNvPr>
          <p:cNvCxnSpPr>
            <a:cxnSpLocks/>
          </p:cNvCxnSpPr>
          <p:nvPr/>
        </p:nvCxnSpPr>
        <p:spPr>
          <a:xfrm>
            <a:off x="1674998" y="3185072"/>
            <a:ext cx="948932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2" name="Rectangle : coins arrondis 51">
            <a:extLst>
              <a:ext uri="{FF2B5EF4-FFF2-40B4-BE49-F238E27FC236}">
                <a16:creationId xmlns:a16="http://schemas.microsoft.com/office/drawing/2014/main" id="{6363B930-197E-470C-A24B-CDC3E59A733D}"/>
              </a:ext>
            </a:extLst>
          </p:cNvPr>
          <p:cNvSpPr/>
          <p:nvPr/>
        </p:nvSpPr>
        <p:spPr>
          <a:xfrm>
            <a:off x="5517538" y="2880850"/>
            <a:ext cx="1566597" cy="646332"/>
          </a:xfrm>
          <a:prstGeom prst="roundRect">
            <a:avLst/>
          </a:prstGeom>
          <a:solidFill>
            <a:srgbClr val="FEB6B4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cxnSp>
        <p:nvCxnSpPr>
          <p:cNvPr id="36" name="Connecteur droit avec flèche 35">
            <a:extLst>
              <a:ext uri="{FF2B5EF4-FFF2-40B4-BE49-F238E27FC236}">
                <a16:creationId xmlns:a16="http://schemas.microsoft.com/office/drawing/2014/main" id="{B6BA0E61-4605-440A-83EF-947F1112D183}"/>
              </a:ext>
            </a:extLst>
          </p:cNvPr>
          <p:cNvCxnSpPr>
            <a:cxnSpLocks/>
          </p:cNvCxnSpPr>
          <p:nvPr/>
        </p:nvCxnSpPr>
        <p:spPr>
          <a:xfrm flipV="1">
            <a:off x="4558866" y="3192165"/>
            <a:ext cx="927534" cy="1376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9" name="Rectangle : coins arrondis 38">
            <a:extLst>
              <a:ext uri="{FF2B5EF4-FFF2-40B4-BE49-F238E27FC236}">
                <a16:creationId xmlns:a16="http://schemas.microsoft.com/office/drawing/2014/main" id="{488B1B49-8C1F-4A9A-ACC5-95D79791015C}"/>
              </a:ext>
            </a:extLst>
          </p:cNvPr>
          <p:cNvSpPr/>
          <p:nvPr/>
        </p:nvSpPr>
        <p:spPr>
          <a:xfrm>
            <a:off x="2695268" y="2857148"/>
            <a:ext cx="1851456" cy="670034"/>
          </a:xfrm>
          <a:prstGeom prst="roundRect">
            <a:avLst/>
          </a:prstGeom>
          <a:solidFill>
            <a:srgbClr val="FFC000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40" name="Connecteur droit avec flèche 39">
            <a:extLst>
              <a:ext uri="{FF2B5EF4-FFF2-40B4-BE49-F238E27FC236}">
                <a16:creationId xmlns:a16="http://schemas.microsoft.com/office/drawing/2014/main" id="{5D2B9140-7C5D-4618-80AC-FD14A1D2A7D8}"/>
              </a:ext>
            </a:extLst>
          </p:cNvPr>
          <p:cNvCxnSpPr>
            <a:cxnSpLocks/>
          </p:cNvCxnSpPr>
          <p:nvPr/>
        </p:nvCxnSpPr>
        <p:spPr>
          <a:xfrm>
            <a:off x="7195957" y="4492487"/>
            <a:ext cx="1001838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1" name="Rectangle : coins arrondis 40">
            <a:extLst>
              <a:ext uri="{FF2B5EF4-FFF2-40B4-BE49-F238E27FC236}">
                <a16:creationId xmlns:a16="http://schemas.microsoft.com/office/drawing/2014/main" id="{72F23E4D-9C96-4D6A-9B83-277D900ECD44}"/>
              </a:ext>
            </a:extLst>
          </p:cNvPr>
          <p:cNvSpPr/>
          <p:nvPr/>
        </p:nvSpPr>
        <p:spPr>
          <a:xfrm>
            <a:off x="8018220" y="537319"/>
            <a:ext cx="1715667" cy="437355"/>
          </a:xfrm>
          <a:prstGeom prst="roundRect">
            <a:avLst/>
          </a:prstGeom>
          <a:solidFill>
            <a:srgbClr val="58C7EE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47" name="ZoneTexte 46">
            <a:extLst>
              <a:ext uri="{FF2B5EF4-FFF2-40B4-BE49-F238E27FC236}">
                <a16:creationId xmlns:a16="http://schemas.microsoft.com/office/drawing/2014/main" id="{D7245ECD-AEDD-4914-A1DA-5B4880B67E45}"/>
              </a:ext>
            </a:extLst>
          </p:cNvPr>
          <p:cNvSpPr txBox="1"/>
          <p:nvPr/>
        </p:nvSpPr>
        <p:spPr>
          <a:xfrm>
            <a:off x="8087338" y="556454"/>
            <a:ext cx="20188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/>
              <a:t>Flux thermique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F43D85BF-9984-4206-9E4C-BA03CA227BD8}"/>
              </a:ext>
            </a:extLst>
          </p:cNvPr>
          <p:cNvSpPr txBox="1"/>
          <p:nvPr/>
        </p:nvSpPr>
        <p:spPr>
          <a:xfrm>
            <a:off x="5599465" y="1850070"/>
            <a:ext cx="12787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/>
              <a:t>Conduction</a:t>
            </a:r>
          </a:p>
        </p:txBody>
      </p:sp>
      <p:sp>
        <p:nvSpPr>
          <p:cNvPr id="30" name="ZoneTexte 29">
            <a:extLst>
              <a:ext uri="{FF2B5EF4-FFF2-40B4-BE49-F238E27FC236}">
                <a16:creationId xmlns:a16="http://schemas.microsoft.com/office/drawing/2014/main" id="{7EB0050F-CD14-40AB-85E9-4BA038202AF7}"/>
              </a:ext>
            </a:extLst>
          </p:cNvPr>
          <p:cNvSpPr txBox="1"/>
          <p:nvPr/>
        </p:nvSpPr>
        <p:spPr>
          <a:xfrm>
            <a:off x="5642639" y="3029462"/>
            <a:ext cx="12787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/>
              <a:t>Convection</a:t>
            </a:r>
          </a:p>
        </p:txBody>
      </p:sp>
      <p:sp>
        <p:nvSpPr>
          <p:cNvPr id="31" name="ZoneTexte 30">
            <a:extLst>
              <a:ext uri="{FF2B5EF4-FFF2-40B4-BE49-F238E27FC236}">
                <a16:creationId xmlns:a16="http://schemas.microsoft.com/office/drawing/2014/main" id="{2D665A08-AB70-455E-BA4B-1F30758073D6}"/>
              </a:ext>
            </a:extLst>
          </p:cNvPr>
          <p:cNvSpPr txBox="1"/>
          <p:nvPr/>
        </p:nvSpPr>
        <p:spPr>
          <a:xfrm>
            <a:off x="5583047" y="4258235"/>
            <a:ext cx="18121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/>
              <a:t>Rayonnement</a:t>
            </a:r>
          </a:p>
        </p:txBody>
      </p:sp>
      <p:sp>
        <p:nvSpPr>
          <p:cNvPr id="33" name="ZoneTexte 32">
            <a:extLst>
              <a:ext uri="{FF2B5EF4-FFF2-40B4-BE49-F238E27FC236}">
                <a16:creationId xmlns:a16="http://schemas.microsoft.com/office/drawing/2014/main" id="{BEF83E16-1798-46F0-8CF7-E465E996ABE7}"/>
              </a:ext>
            </a:extLst>
          </p:cNvPr>
          <p:cNvSpPr txBox="1"/>
          <p:nvPr/>
        </p:nvSpPr>
        <p:spPr>
          <a:xfrm>
            <a:off x="3005852" y="2857148"/>
            <a:ext cx="20188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/>
              <a:t>Transfert thermique</a:t>
            </a:r>
          </a:p>
        </p:txBody>
      </p:sp>
      <p:sp>
        <p:nvSpPr>
          <p:cNvPr id="23" name="ZoneTexte 22">
            <a:extLst>
              <a:ext uri="{FF2B5EF4-FFF2-40B4-BE49-F238E27FC236}">
                <a16:creationId xmlns:a16="http://schemas.microsoft.com/office/drawing/2014/main" id="{5A990C14-0C6D-46AB-8528-7676636C48D3}"/>
              </a:ext>
            </a:extLst>
          </p:cNvPr>
          <p:cNvSpPr txBox="1"/>
          <p:nvPr/>
        </p:nvSpPr>
        <p:spPr>
          <a:xfrm>
            <a:off x="8591864" y="2229916"/>
            <a:ext cx="18514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/>
              <a:t>Loi de Newton</a:t>
            </a:r>
          </a:p>
        </p:txBody>
      </p:sp>
      <p:cxnSp>
        <p:nvCxnSpPr>
          <p:cNvPr id="42" name="Connecteur droit avec flèche 41">
            <a:extLst>
              <a:ext uri="{FF2B5EF4-FFF2-40B4-BE49-F238E27FC236}">
                <a16:creationId xmlns:a16="http://schemas.microsoft.com/office/drawing/2014/main" id="{E09FF21F-C9C5-4FD7-98B6-EA743F44E4F7}"/>
              </a:ext>
            </a:extLst>
          </p:cNvPr>
          <p:cNvCxnSpPr>
            <a:cxnSpLocks/>
          </p:cNvCxnSpPr>
          <p:nvPr/>
        </p:nvCxnSpPr>
        <p:spPr>
          <a:xfrm>
            <a:off x="8884798" y="1031443"/>
            <a:ext cx="0" cy="24625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4" name="Rectangle : coins arrondis 43">
            <a:extLst>
              <a:ext uri="{FF2B5EF4-FFF2-40B4-BE49-F238E27FC236}">
                <a16:creationId xmlns:a16="http://schemas.microsoft.com/office/drawing/2014/main" id="{B5CFCFCB-46CF-48BA-A79D-D55BB64236B1}"/>
              </a:ext>
            </a:extLst>
          </p:cNvPr>
          <p:cNvSpPr/>
          <p:nvPr/>
        </p:nvSpPr>
        <p:spPr>
          <a:xfrm>
            <a:off x="8087337" y="1320518"/>
            <a:ext cx="2189959" cy="437355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2" name="ZoneTexte 31">
            <a:extLst>
              <a:ext uri="{FF2B5EF4-FFF2-40B4-BE49-F238E27FC236}">
                <a16:creationId xmlns:a16="http://schemas.microsoft.com/office/drawing/2014/main" id="{5282A9A0-6A8C-4EEB-9EAB-9E4EEAA002D4}"/>
              </a:ext>
            </a:extLst>
          </p:cNvPr>
          <p:cNvSpPr txBox="1"/>
          <p:nvPr/>
        </p:nvSpPr>
        <p:spPr>
          <a:xfrm>
            <a:off x="8069185" y="1361849"/>
            <a:ext cx="25435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/>
              <a:t>Resistance thermique</a:t>
            </a:r>
          </a:p>
        </p:txBody>
      </p:sp>
    </p:spTree>
    <p:extLst>
      <p:ext uri="{BB962C8B-B14F-4D97-AF65-F5344CB8AC3E}">
        <p14:creationId xmlns:p14="http://schemas.microsoft.com/office/powerpoint/2010/main" val="388041930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23</Words>
  <Application>Microsoft Office PowerPoint</Application>
  <PresentationFormat>Grand écran</PresentationFormat>
  <Paragraphs>11</Paragraphs>
  <Slides>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Thème Office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gaëtan gaston</dc:creator>
  <cp:lastModifiedBy>gaëtan gaston</cp:lastModifiedBy>
  <cp:revision>3</cp:revision>
  <dcterms:created xsi:type="dcterms:W3CDTF">2021-06-05T19:18:46Z</dcterms:created>
  <dcterms:modified xsi:type="dcterms:W3CDTF">2021-06-05T19:22:53Z</dcterms:modified>
</cp:coreProperties>
</file>