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5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25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17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31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65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93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91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77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962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03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4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51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D9358E-10B5-404C-97A3-C892621211F8}" type="datetimeFigureOut">
              <a:rPr lang="fr-FR" smtClean="0"/>
              <a:t>03/06/2021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89F0AEB-7991-4372-9925-D73C8973CAD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71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4E00C59-20CA-4BA5-A58F-DD6449D10146}"/>
              </a:ext>
            </a:extLst>
          </p:cNvPr>
          <p:cNvSpPr txBox="1"/>
          <p:nvPr/>
        </p:nvSpPr>
        <p:spPr>
          <a:xfrm>
            <a:off x="3498574" y="2099145"/>
            <a:ext cx="59316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0" b="1" u="sng" dirty="0"/>
              <a:t>LP 14: Interactions lumières-matières</a:t>
            </a:r>
          </a:p>
        </p:txBody>
      </p:sp>
    </p:spTree>
    <p:extLst>
      <p:ext uri="{BB962C8B-B14F-4D97-AF65-F5344CB8AC3E}">
        <p14:creationId xmlns:p14="http://schemas.microsoft.com/office/powerpoint/2010/main" val="356627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50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ourquoi considérons-nous les savants comme des saints ? | Pour la Science">
            <a:extLst>
              <a:ext uri="{FF2B5EF4-FFF2-40B4-BE49-F238E27FC236}">
                <a16:creationId xmlns:a16="http://schemas.microsoft.com/office/drawing/2014/main" id="{F5DD3EBD-4230-4435-A864-7DFAE3649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48" y="1898009"/>
            <a:ext cx="4682698" cy="266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7A23F2D-6F6B-41FD-B5D3-B403D3C55CE5}"/>
              </a:ext>
            </a:extLst>
          </p:cNvPr>
          <p:cNvSpPr txBox="1"/>
          <p:nvPr/>
        </p:nvSpPr>
        <p:spPr>
          <a:xfrm>
            <a:off x="3489821" y="4563611"/>
            <a:ext cx="2390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Pourlascience.fr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C305673-418F-4FA3-BC6F-96095EFEF28A}"/>
              </a:ext>
            </a:extLst>
          </p:cNvPr>
          <p:cNvSpPr txBox="1"/>
          <p:nvPr/>
        </p:nvSpPr>
        <p:spPr>
          <a:xfrm>
            <a:off x="671118" y="5226341"/>
            <a:ext cx="42028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Isaac Newton: 1643-1727</a:t>
            </a:r>
          </a:p>
        </p:txBody>
      </p:sp>
      <p:pic>
        <p:nvPicPr>
          <p:cNvPr id="5" name="Picture 4" descr="Christian Huygens, un physicien brillant et polyvalent | Physicoeurin">
            <a:extLst>
              <a:ext uri="{FF2B5EF4-FFF2-40B4-BE49-F238E27FC236}">
                <a16:creationId xmlns:a16="http://schemas.microsoft.com/office/drawing/2014/main" id="{BBE6FA7F-2763-4FF6-AABF-D20C5938C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556" y="1082352"/>
            <a:ext cx="3234261" cy="385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C8C137D-63AC-4B03-B1F0-511889EA1645}"/>
              </a:ext>
            </a:extLst>
          </p:cNvPr>
          <p:cNvSpPr txBox="1"/>
          <p:nvPr/>
        </p:nvSpPr>
        <p:spPr>
          <a:xfrm>
            <a:off x="6586755" y="5221650"/>
            <a:ext cx="5292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Christian Huygens: 1629-1695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B1A0CB-9D4C-4E44-823E-E4183553F223}"/>
              </a:ext>
            </a:extLst>
          </p:cNvPr>
          <p:cNvSpPr txBox="1"/>
          <p:nvPr/>
        </p:nvSpPr>
        <p:spPr>
          <a:xfrm>
            <a:off x="8945741" y="4892631"/>
            <a:ext cx="2390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Larousse.fr</a:t>
            </a:r>
          </a:p>
        </p:txBody>
      </p:sp>
    </p:spTree>
    <p:extLst>
      <p:ext uri="{BB962C8B-B14F-4D97-AF65-F5344CB8AC3E}">
        <p14:creationId xmlns:p14="http://schemas.microsoft.com/office/powerpoint/2010/main" val="323096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8264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26A2C475-35F2-456A-9C1F-699036DFFBFF}"/>
              </a:ext>
            </a:extLst>
          </p:cNvPr>
          <p:cNvSpPr/>
          <p:nvPr/>
        </p:nvSpPr>
        <p:spPr>
          <a:xfrm>
            <a:off x="10373395" y="4119407"/>
            <a:ext cx="1162558" cy="528371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10509901" y="4190121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Orbites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4670735" y="1176790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5066542" y="1280250"/>
            <a:ext cx="1466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Photon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>
            <a:off x="5512704" y="3584355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6532735" y="1912671"/>
            <a:ext cx="1014248" cy="682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4509496" y="2673238"/>
            <a:ext cx="2023239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H="1">
            <a:off x="3200400" y="1912671"/>
            <a:ext cx="1267302" cy="633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4639984" y="4264376"/>
            <a:ext cx="1851457" cy="646331"/>
          </a:xfrm>
          <a:prstGeom prst="roundRect">
            <a:avLst/>
          </a:prstGeom>
          <a:solidFill>
            <a:srgbClr val="6CA6F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>
            <a:off x="8279999" y="3511420"/>
            <a:ext cx="0" cy="56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 flipH="1">
            <a:off x="1280160" y="3429000"/>
            <a:ext cx="883164" cy="645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1204221" y="2574908"/>
            <a:ext cx="1918206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5529956" y="2018346"/>
            <a:ext cx="0" cy="576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311867" y="4134605"/>
            <a:ext cx="1977733" cy="67003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6945124" y="4173604"/>
            <a:ext cx="2748629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4917279" y="4402875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Rendement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1337235" y="2653871"/>
            <a:ext cx="1918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Effet </a:t>
            </a:r>
            <a:r>
              <a:rPr lang="fr-FR" b="1" dirty="0" err="1"/>
              <a:t>photoelectrique</a:t>
            </a:r>
            <a:endParaRPr lang="fr-FR" b="1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4606618" y="2683691"/>
            <a:ext cx="1812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Cellule </a:t>
            </a:r>
          </a:p>
          <a:p>
            <a:pPr algn="ctr"/>
            <a:r>
              <a:rPr lang="fr-FR" b="1" dirty="0"/>
              <a:t>photo voltaïque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311867" y="4278446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Travail d’extraction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6945124" y="4198927"/>
            <a:ext cx="384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Niveau discret des atomes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B15B8834-49A5-48B4-A23A-865D56E3501B}"/>
              </a:ext>
            </a:extLst>
          </p:cNvPr>
          <p:cNvSpPr/>
          <p:nvPr/>
        </p:nvSpPr>
        <p:spPr>
          <a:xfrm>
            <a:off x="7420777" y="2676538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10771C7-3420-4302-B49C-C7137C02DE41}"/>
              </a:ext>
            </a:extLst>
          </p:cNvPr>
          <p:cNvSpPr txBox="1"/>
          <p:nvPr/>
        </p:nvSpPr>
        <p:spPr>
          <a:xfrm>
            <a:off x="7860484" y="2840750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E= h</a:t>
            </a:r>
            <a:r>
              <a:rPr lang="el-GR" b="0" i="0" dirty="0">
                <a:effectLst/>
                <a:latin typeface="arial" panose="020B0604020202020204" pitchFamily="34" charset="0"/>
              </a:rPr>
              <a:t>ν</a:t>
            </a:r>
            <a:r>
              <a:rPr lang="fr-FR" b="1" dirty="0"/>
              <a:t> 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CE84A331-5E63-4ABA-AAE6-1C239BBD851E}"/>
              </a:ext>
            </a:extLst>
          </p:cNvPr>
          <p:cNvCxnSpPr>
            <a:cxnSpLocks/>
          </p:cNvCxnSpPr>
          <p:nvPr/>
        </p:nvCxnSpPr>
        <p:spPr>
          <a:xfrm>
            <a:off x="9693753" y="4374787"/>
            <a:ext cx="5843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7D877B4F-27EE-45EE-AB72-FAA106D7FAC4}"/>
              </a:ext>
            </a:extLst>
          </p:cNvPr>
          <p:cNvCxnSpPr>
            <a:cxnSpLocks/>
          </p:cNvCxnSpPr>
          <p:nvPr/>
        </p:nvCxnSpPr>
        <p:spPr>
          <a:xfrm>
            <a:off x="7637268" y="4647778"/>
            <a:ext cx="0" cy="56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8AC3CE2C-B1B2-49A3-AB10-099AFAE54AEA}"/>
              </a:ext>
            </a:extLst>
          </p:cNvPr>
          <p:cNvCxnSpPr>
            <a:cxnSpLocks/>
          </p:cNvCxnSpPr>
          <p:nvPr/>
        </p:nvCxnSpPr>
        <p:spPr>
          <a:xfrm>
            <a:off x="9316319" y="4644578"/>
            <a:ext cx="0" cy="56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38941840-E0F7-4E37-92EF-D7710DE35DFA}"/>
              </a:ext>
            </a:extLst>
          </p:cNvPr>
          <p:cNvSpPr/>
          <p:nvPr/>
        </p:nvSpPr>
        <p:spPr>
          <a:xfrm>
            <a:off x="7039859" y="5247872"/>
            <a:ext cx="1167015" cy="43735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401C439B-2BBE-48F2-9AD3-617E58B905D9}"/>
              </a:ext>
            </a:extLst>
          </p:cNvPr>
          <p:cNvSpPr txBox="1"/>
          <p:nvPr/>
        </p:nvSpPr>
        <p:spPr>
          <a:xfrm>
            <a:off x="7111783" y="5290144"/>
            <a:ext cx="384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Emission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F6A1CAAF-33BA-4826-AC18-BC4A5DBEF79D}"/>
              </a:ext>
            </a:extLst>
          </p:cNvPr>
          <p:cNvSpPr/>
          <p:nvPr/>
        </p:nvSpPr>
        <p:spPr>
          <a:xfrm>
            <a:off x="8734812" y="5247872"/>
            <a:ext cx="1167015" cy="43735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9157A7A0-3ABA-42F5-9195-B7CCE148AD1F}"/>
              </a:ext>
            </a:extLst>
          </p:cNvPr>
          <p:cNvSpPr txBox="1"/>
          <p:nvPr/>
        </p:nvSpPr>
        <p:spPr>
          <a:xfrm>
            <a:off x="8683811" y="5290144"/>
            <a:ext cx="3842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Absorption</a:t>
            </a:r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2922443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40</Words>
  <Application>Microsoft Office PowerPoint</Application>
  <PresentationFormat>Grand écran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4</cp:revision>
  <dcterms:created xsi:type="dcterms:W3CDTF">2021-06-03T20:44:01Z</dcterms:created>
  <dcterms:modified xsi:type="dcterms:W3CDTF">2021-06-03T21:06:16Z</dcterms:modified>
</cp:coreProperties>
</file>