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6" r:id="rId6"/>
    <p:sldId id="260" r:id="rId7"/>
    <p:sldId id="267"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3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80DCB-FDFA-4E3E-86A0-099F7F38015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D8FF436-A9DE-427B-89B6-3BE2238716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7B30BFE-3334-4E46-BEE7-38D6E2617C82}"/>
              </a:ext>
            </a:extLst>
          </p:cNvPr>
          <p:cNvSpPr>
            <a:spLocks noGrp="1"/>
          </p:cNvSpPr>
          <p:nvPr>
            <p:ph type="dt" sz="half" idx="10"/>
          </p:nvPr>
        </p:nvSpPr>
        <p:spPr/>
        <p:txBody>
          <a:bodyPr/>
          <a:lstStyle/>
          <a:p>
            <a:fld id="{E6976373-D24A-4318-9479-CDD84B9292CF}" type="datetimeFigureOut">
              <a:rPr lang="fr-FR" smtClean="0"/>
              <a:t>19/05/2021</a:t>
            </a:fld>
            <a:endParaRPr lang="fr-FR"/>
          </a:p>
        </p:txBody>
      </p:sp>
      <p:sp>
        <p:nvSpPr>
          <p:cNvPr id="5" name="Espace réservé du pied de page 4">
            <a:extLst>
              <a:ext uri="{FF2B5EF4-FFF2-40B4-BE49-F238E27FC236}">
                <a16:creationId xmlns:a16="http://schemas.microsoft.com/office/drawing/2014/main" id="{85C91BD3-EBFA-42CE-8915-DC1AAB877A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5BAD9A-3E65-460C-9D70-24E525DE6AF7}"/>
              </a:ext>
            </a:extLst>
          </p:cNvPr>
          <p:cNvSpPr>
            <a:spLocks noGrp="1"/>
          </p:cNvSpPr>
          <p:nvPr>
            <p:ph type="sldNum" sz="quarter" idx="12"/>
          </p:nvPr>
        </p:nvSpPr>
        <p:spPr/>
        <p:txBody>
          <a:bodyPr/>
          <a:lstStyle/>
          <a:p>
            <a:fld id="{2FB6DDD4-61FB-453C-9FB4-9993DAC54ACC}" type="slidenum">
              <a:rPr lang="fr-FR" smtClean="0"/>
              <a:t>‹N°›</a:t>
            </a:fld>
            <a:endParaRPr lang="fr-FR"/>
          </a:p>
        </p:txBody>
      </p:sp>
    </p:spTree>
    <p:extLst>
      <p:ext uri="{BB962C8B-B14F-4D97-AF65-F5344CB8AC3E}">
        <p14:creationId xmlns:p14="http://schemas.microsoft.com/office/powerpoint/2010/main" val="19474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E135F-5636-41D6-8DDD-31F53C4288B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BD5CC81-B4B2-4CE0-92BA-2498D7EF2F8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023DC3A-3453-4693-AE3D-C1CF9A9B87F0}"/>
              </a:ext>
            </a:extLst>
          </p:cNvPr>
          <p:cNvSpPr>
            <a:spLocks noGrp="1"/>
          </p:cNvSpPr>
          <p:nvPr>
            <p:ph type="dt" sz="half" idx="10"/>
          </p:nvPr>
        </p:nvSpPr>
        <p:spPr/>
        <p:txBody>
          <a:bodyPr/>
          <a:lstStyle/>
          <a:p>
            <a:fld id="{E6976373-D24A-4318-9479-CDD84B9292CF}" type="datetimeFigureOut">
              <a:rPr lang="fr-FR" smtClean="0"/>
              <a:t>19/05/2021</a:t>
            </a:fld>
            <a:endParaRPr lang="fr-FR"/>
          </a:p>
        </p:txBody>
      </p:sp>
      <p:sp>
        <p:nvSpPr>
          <p:cNvPr id="5" name="Espace réservé du pied de page 4">
            <a:extLst>
              <a:ext uri="{FF2B5EF4-FFF2-40B4-BE49-F238E27FC236}">
                <a16:creationId xmlns:a16="http://schemas.microsoft.com/office/drawing/2014/main" id="{C90F00C5-9755-478A-BDD0-9C10E95D65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844D45-3512-4E69-82A1-BA1F7E5052CF}"/>
              </a:ext>
            </a:extLst>
          </p:cNvPr>
          <p:cNvSpPr>
            <a:spLocks noGrp="1"/>
          </p:cNvSpPr>
          <p:nvPr>
            <p:ph type="sldNum" sz="quarter" idx="12"/>
          </p:nvPr>
        </p:nvSpPr>
        <p:spPr/>
        <p:txBody>
          <a:bodyPr/>
          <a:lstStyle/>
          <a:p>
            <a:fld id="{2FB6DDD4-61FB-453C-9FB4-9993DAC54ACC}" type="slidenum">
              <a:rPr lang="fr-FR" smtClean="0"/>
              <a:t>‹N°›</a:t>
            </a:fld>
            <a:endParaRPr lang="fr-FR"/>
          </a:p>
        </p:txBody>
      </p:sp>
    </p:spTree>
    <p:extLst>
      <p:ext uri="{BB962C8B-B14F-4D97-AF65-F5344CB8AC3E}">
        <p14:creationId xmlns:p14="http://schemas.microsoft.com/office/powerpoint/2010/main" val="244432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E5D5D51-E2D6-4BF9-9FDF-0BAFEF2570C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3510BE-FAD7-4971-A8A7-D3B99E17A7C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A925FE-E7DF-4FEF-AD87-3DD13CC69B4B}"/>
              </a:ext>
            </a:extLst>
          </p:cNvPr>
          <p:cNvSpPr>
            <a:spLocks noGrp="1"/>
          </p:cNvSpPr>
          <p:nvPr>
            <p:ph type="dt" sz="half" idx="10"/>
          </p:nvPr>
        </p:nvSpPr>
        <p:spPr/>
        <p:txBody>
          <a:bodyPr/>
          <a:lstStyle/>
          <a:p>
            <a:fld id="{E6976373-D24A-4318-9479-CDD84B9292CF}" type="datetimeFigureOut">
              <a:rPr lang="fr-FR" smtClean="0"/>
              <a:t>19/05/2021</a:t>
            </a:fld>
            <a:endParaRPr lang="fr-FR"/>
          </a:p>
        </p:txBody>
      </p:sp>
      <p:sp>
        <p:nvSpPr>
          <p:cNvPr id="5" name="Espace réservé du pied de page 4">
            <a:extLst>
              <a:ext uri="{FF2B5EF4-FFF2-40B4-BE49-F238E27FC236}">
                <a16:creationId xmlns:a16="http://schemas.microsoft.com/office/drawing/2014/main" id="{F9AB3465-CFD4-4A3C-968A-5D605064D6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46B2F7-D5F3-4112-B8BF-D24A3830D2B6}"/>
              </a:ext>
            </a:extLst>
          </p:cNvPr>
          <p:cNvSpPr>
            <a:spLocks noGrp="1"/>
          </p:cNvSpPr>
          <p:nvPr>
            <p:ph type="sldNum" sz="quarter" idx="12"/>
          </p:nvPr>
        </p:nvSpPr>
        <p:spPr/>
        <p:txBody>
          <a:bodyPr/>
          <a:lstStyle/>
          <a:p>
            <a:fld id="{2FB6DDD4-61FB-453C-9FB4-9993DAC54ACC}" type="slidenum">
              <a:rPr lang="fr-FR" smtClean="0"/>
              <a:t>‹N°›</a:t>
            </a:fld>
            <a:endParaRPr lang="fr-FR"/>
          </a:p>
        </p:txBody>
      </p:sp>
    </p:spTree>
    <p:extLst>
      <p:ext uri="{BB962C8B-B14F-4D97-AF65-F5344CB8AC3E}">
        <p14:creationId xmlns:p14="http://schemas.microsoft.com/office/powerpoint/2010/main" val="26083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88D69-9A2D-4D3A-A3B4-FE747EB4C4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2BA6B01-6F31-4715-8A77-2FA474006A7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327DAF-C117-487A-92AB-F5DC78AF1AC1}"/>
              </a:ext>
            </a:extLst>
          </p:cNvPr>
          <p:cNvSpPr>
            <a:spLocks noGrp="1"/>
          </p:cNvSpPr>
          <p:nvPr>
            <p:ph type="dt" sz="half" idx="10"/>
          </p:nvPr>
        </p:nvSpPr>
        <p:spPr/>
        <p:txBody>
          <a:bodyPr/>
          <a:lstStyle/>
          <a:p>
            <a:fld id="{E6976373-D24A-4318-9479-CDD84B9292CF}" type="datetimeFigureOut">
              <a:rPr lang="fr-FR" smtClean="0"/>
              <a:t>19/05/2021</a:t>
            </a:fld>
            <a:endParaRPr lang="fr-FR"/>
          </a:p>
        </p:txBody>
      </p:sp>
      <p:sp>
        <p:nvSpPr>
          <p:cNvPr id="5" name="Espace réservé du pied de page 4">
            <a:extLst>
              <a:ext uri="{FF2B5EF4-FFF2-40B4-BE49-F238E27FC236}">
                <a16:creationId xmlns:a16="http://schemas.microsoft.com/office/drawing/2014/main" id="{FA436B75-A86C-4DA7-89D9-CCFB331E5B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6076B2-9F06-4608-B289-014F5192524C}"/>
              </a:ext>
            </a:extLst>
          </p:cNvPr>
          <p:cNvSpPr>
            <a:spLocks noGrp="1"/>
          </p:cNvSpPr>
          <p:nvPr>
            <p:ph type="sldNum" sz="quarter" idx="12"/>
          </p:nvPr>
        </p:nvSpPr>
        <p:spPr/>
        <p:txBody>
          <a:bodyPr/>
          <a:lstStyle/>
          <a:p>
            <a:fld id="{2FB6DDD4-61FB-453C-9FB4-9993DAC54ACC}" type="slidenum">
              <a:rPr lang="fr-FR" smtClean="0"/>
              <a:t>‹N°›</a:t>
            </a:fld>
            <a:endParaRPr lang="fr-FR"/>
          </a:p>
        </p:txBody>
      </p:sp>
    </p:spTree>
    <p:extLst>
      <p:ext uri="{BB962C8B-B14F-4D97-AF65-F5344CB8AC3E}">
        <p14:creationId xmlns:p14="http://schemas.microsoft.com/office/powerpoint/2010/main" val="62356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1E5015-1417-401F-93A0-9FCD31C8489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D0B4785-3998-4419-ACF0-0B41F63E4F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20828E7-FDDB-4823-B28D-91B21CA505CA}"/>
              </a:ext>
            </a:extLst>
          </p:cNvPr>
          <p:cNvSpPr>
            <a:spLocks noGrp="1"/>
          </p:cNvSpPr>
          <p:nvPr>
            <p:ph type="dt" sz="half" idx="10"/>
          </p:nvPr>
        </p:nvSpPr>
        <p:spPr/>
        <p:txBody>
          <a:bodyPr/>
          <a:lstStyle/>
          <a:p>
            <a:fld id="{E6976373-D24A-4318-9479-CDD84B9292CF}" type="datetimeFigureOut">
              <a:rPr lang="fr-FR" smtClean="0"/>
              <a:t>19/05/2021</a:t>
            </a:fld>
            <a:endParaRPr lang="fr-FR"/>
          </a:p>
        </p:txBody>
      </p:sp>
      <p:sp>
        <p:nvSpPr>
          <p:cNvPr id="5" name="Espace réservé du pied de page 4">
            <a:extLst>
              <a:ext uri="{FF2B5EF4-FFF2-40B4-BE49-F238E27FC236}">
                <a16:creationId xmlns:a16="http://schemas.microsoft.com/office/drawing/2014/main" id="{AE2A6788-16A7-44BB-82DF-C7B129F32A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B9E4B1-DF9D-49C8-835B-E97C7748FF0D}"/>
              </a:ext>
            </a:extLst>
          </p:cNvPr>
          <p:cNvSpPr>
            <a:spLocks noGrp="1"/>
          </p:cNvSpPr>
          <p:nvPr>
            <p:ph type="sldNum" sz="quarter" idx="12"/>
          </p:nvPr>
        </p:nvSpPr>
        <p:spPr/>
        <p:txBody>
          <a:bodyPr/>
          <a:lstStyle/>
          <a:p>
            <a:fld id="{2FB6DDD4-61FB-453C-9FB4-9993DAC54ACC}" type="slidenum">
              <a:rPr lang="fr-FR" smtClean="0"/>
              <a:t>‹N°›</a:t>
            </a:fld>
            <a:endParaRPr lang="fr-FR"/>
          </a:p>
        </p:txBody>
      </p:sp>
    </p:spTree>
    <p:extLst>
      <p:ext uri="{BB962C8B-B14F-4D97-AF65-F5344CB8AC3E}">
        <p14:creationId xmlns:p14="http://schemas.microsoft.com/office/powerpoint/2010/main" val="401434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9BA5-232D-4D00-96F6-6492283B42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36427D-E960-415D-9BEE-C3FECE01BE6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1935CE5-AEF2-40F0-8331-0DAB3993D98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C133A7C-304B-4AA0-8FBE-F016BC3B7B9F}"/>
              </a:ext>
            </a:extLst>
          </p:cNvPr>
          <p:cNvSpPr>
            <a:spLocks noGrp="1"/>
          </p:cNvSpPr>
          <p:nvPr>
            <p:ph type="dt" sz="half" idx="10"/>
          </p:nvPr>
        </p:nvSpPr>
        <p:spPr/>
        <p:txBody>
          <a:bodyPr/>
          <a:lstStyle/>
          <a:p>
            <a:fld id="{E6976373-D24A-4318-9479-CDD84B9292CF}" type="datetimeFigureOut">
              <a:rPr lang="fr-FR" smtClean="0"/>
              <a:t>19/05/2021</a:t>
            </a:fld>
            <a:endParaRPr lang="fr-FR"/>
          </a:p>
        </p:txBody>
      </p:sp>
      <p:sp>
        <p:nvSpPr>
          <p:cNvPr id="6" name="Espace réservé du pied de page 5">
            <a:extLst>
              <a:ext uri="{FF2B5EF4-FFF2-40B4-BE49-F238E27FC236}">
                <a16:creationId xmlns:a16="http://schemas.microsoft.com/office/drawing/2014/main" id="{1CA5F2D0-8911-49DA-BB84-6450F3967DE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B28A3B-364B-4B3D-9DDD-9332F9A45210}"/>
              </a:ext>
            </a:extLst>
          </p:cNvPr>
          <p:cNvSpPr>
            <a:spLocks noGrp="1"/>
          </p:cNvSpPr>
          <p:nvPr>
            <p:ph type="sldNum" sz="quarter" idx="12"/>
          </p:nvPr>
        </p:nvSpPr>
        <p:spPr/>
        <p:txBody>
          <a:bodyPr/>
          <a:lstStyle/>
          <a:p>
            <a:fld id="{2FB6DDD4-61FB-453C-9FB4-9993DAC54ACC}" type="slidenum">
              <a:rPr lang="fr-FR" smtClean="0"/>
              <a:t>‹N°›</a:t>
            </a:fld>
            <a:endParaRPr lang="fr-FR"/>
          </a:p>
        </p:txBody>
      </p:sp>
    </p:spTree>
    <p:extLst>
      <p:ext uri="{BB962C8B-B14F-4D97-AF65-F5344CB8AC3E}">
        <p14:creationId xmlns:p14="http://schemas.microsoft.com/office/powerpoint/2010/main" val="115345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888C9-8997-46D5-8AF2-A7EC303E93B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8AD26DE-705E-429F-914F-7670340C9B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3F195A7-BEBD-4C52-B865-5BDAD52D71C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A9BC53C-36F4-47CE-994E-FBD0E3CEC4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A1D4121-FA20-4865-B47D-1B7F4CE5C2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3E7460C-3272-4C15-BDC6-BAA0957A55C0}"/>
              </a:ext>
            </a:extLst>
          </p:cNvPr>
          <p:cNvSpPr>
            <a:spLocks noGrp="1"/>
          </p:cNvSpPr>
          <p:nvPr>
            <p:ph type="dt" sz="half" idx="10"/>
          </p:nvPr>
        </p:nvSpPr>
        <p:spPr/>
        <p:txBody>
          <a:bodyPr/>
          <a:lstStyle/>
          <a:p>
            <a:fld id="{E6976373-D24A-4318-9479-CDD84B9292CF}" type="datetimeFigureOut">
              <a:rPr lang="fr-FR" smtClean="0"/>
              <a:t>19/05/2021</a:t>
            </a:fld>
            <a:endParaRPr lang="fr-FR"/>
          </a:p>
        </p:txBody>
      </p:sp>
      <p:sp>
        <p:nvSpPr>
          <p:cNvPr id="8" name="Espace réservé du pied de page 7">
            <a:extLst>
              <a:ext uri="{FF2B5EF4-FFF2-40B4-BE49-F238E27FC236}">
                <a16:creationId xmlns:a16="http://schemas.microsoft.com/office/drawing/2014/main" id="{1445E09B-B3A3-465E-A564-0FEB6841D91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6DF5BC4-BE99-433A-BFA7-34338F286243}"/>
              </a:ext>
            </a:extLst>
          </p:cNvPr>
          <p:cNvSpPr>
            <a:spLocks noGrp="1"/>
          </p:cNvSpPr>
          <p:nvPr>
            <p:ph type="sldNum" sz="quarter" idx="12"/>
          </p:nvPr>
        </p:nvSpPr>
        <p:spPr/>
        <p:txBody>
          <a:bodyPr/>
          <a:lstStyle/>
          <a:p>
            <a:fld id="{2FB6DDD4-61FB-453C-9FB4-9993DAC54ACC}" type="slidenum">
              <a:rPr lang="fr-FR" smtClean="0"/>
              <a:t>‹N°›</a:t>
            </a:fld>
            <a:endParaRPr lang="fr-FR"/>
          </a:p>
        </p:txBody>
      </p:sp>
    </p:spTree>
    <p:extLst>
      <p:ext uri="{BB962C8B-B14F-4D97-AF65-F5344CB8AC3E}">
        <p14:creationId xmlns:p14="http://schemas.microsoft.com/office/powerpoint/2010/main" val="392353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CEF5A6-27AB-4A56-B46B-BDC2FF0D456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129D3B5-1154-4BBA-8074-A38B6CF92177}"/>
              </a:ext>
            </a:extLst>
          </p:cNvPr>
          <p:cNvSpPr>
            <a:spLocks noGrp="1"/>
          </p:cNvSpPr>
          <p:nvPr>
            <p:ph type="dt" sz="half" idx="10"/>
          </p:nvPr>
        </p:nvSpPr>
        <p:spPr/>
        <p:txBody>
          <a:bodyPr/>
          <a:lstStyle/>
          <a:p>
            <a:fld id="{E6976373-D24A-4318-9479-CDD84B9292CF}" type="datetimeFigureOut">
              <a:rPr lang="fr-FR" smtClean="0"/>
              <a:t>19/05/2021</a:t>
            </a:fld>
            <a:endParaRPr lang="fr-FR"/>
          </a:p>
        </p:txBody>
      </p:sp>
      <p:sp>
        <p:nvSpPr>
          <p:cNvPr id="4" name="Espace réservé du pied de page 3">
            <a:extLst>
              <a:ext uri="{FF2B5EF4-FFF2-40B4-BE49-F238E27FC236}">
                <a16:creationId xmlns:a16="http://schemas.microsoft.com/office/drawing/2014/main" id="{D04410A3-4627-42D3-9566-2CDD3744168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3EA14BA-A226-4D77-B196-CA1AE9C3D992}"/>
              </a:ext>
            </a:extLst>
          </p:cNvPr>
          <p:cNvSpPr>
            <a:spLocks noGrp="1"/>
          </p:cNvSpPr>
          <p:nvPr>
            <p:ph type="sldNum" sz="quarter" idx="12"/>
          </p:nvPr>
        </p:nvSpPr>
        <p:spPr/>
        <p:txBody>
          <a:bodyPr/>
          <a:lstStyle/>
          <a:p>
            <a:fld id="{2FB6DDD4-61FB-453C-9FB4-9993DAC54ACC}" type="slidenum">
              <a:rPr lang="fr-FR" smtClean="0"/>
              <a:t>‹N°›</a:t>
            </a:fld>
            <a:endParaRPr lang="fr-FR"/>
          </a:p>
        </p:txBody>
      </p:sp>
    </p:spTree>
    <p:extLst>
      <p:ext uri="{BB962C8B-B14F-4D97-AF65-F5344CB8AC3E}">
        <p14:creationId xmlns:p14="http://schemas.microsoft.com/office/powerpoint/2010/main" val="303683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1A3CC4-2C6C-4AD6-9D57-99EA27DBDD55}"/>
              </a:ext>
            </a:extLst>
          </p:cNvPr>
          <p:cNvSpPr>
            <a:spLocks noGrp="1"/>
          </p:cNvSpPr>
          <p:nvPr>
            <p:ph type="dt" sz="half" idx="10"/>
          </p:nvPr>
        </p:nvSpPr>
        <p:spPr/>
        <p:txBody>
          <a:bodyPr/>
          <a:lstStyle/>
          <a:p>
            <a:fld id="{E6976373-D24A-4318-9479-CDD84B9292CF}" type="datetimeFigureOut">
              <a:rPr lang="fr-FR" smtClean="0"/>
              <a:t>19/05/2021</a:t>
            </a:fld>
            <a:endParaRPr lang="fr-FR"/>
          </a:p>
        </p:txBody>
      </p:sp>
      <p:sp>
        <p:nvSpPr>
          <p:cNvPr id="3" name="Espace réservé du pied de page 2">
            <a:extLst>
              <a:ext uri="{FF2B5EF4-FFF2-40B4-BE49-F238E27FC236}">
                <a16:creationId xmlns:a16="http://schemas.microsoft.com/office/drawing/2014/main" id="{D1E10417-57D5-4B85-B9B6-D89E4A77BC1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6061DA1-C5F1-49B7-995B-FA6C8DB6B023}"/>
              </a:ext>
            </a:extLst>
          </p:cNvPr>
          <p:cNvSpPr>
            <a:spLocks noGrp="1"/>
          </p:cNvSpPr>
          <p:nvPr>
            <p:ph type="sldNum" sz="quarter" idx="12"/>
          </p:nvPr>
        </p:nvSpPr>
        <p:spPr/>
        <p:txBody>
          <a:bodyPr/>
          <a:lstStyle/>
          <a:p>
            <a:fld id="{2FB6DDD4-61FB-453C-9FB4-9993DAC54ACC}" type="slidenum">
              <a:rPr lang="fr-FR" smtClean="0"/>
              <a:t>‹N°›</a:t>
            </a:fld>
            <a:endParaRPr lang="fr-FR"/>
          </a:p>
        </p:txBody>
      </p:sp>
    </p:spTree>
    <p:extLst>
      <p:ext uri="{BB962C8B-B14F-4D97-AF65-F5344CB8AC3E}">
        <p14:creationId xmlns:p14="http://schemas.microsoft.com/office/powerpoint/2010/main" val="145928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8B8D19-4F41-4561-99E5-D8340F4B7B1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5D00978-E5E9-48BC-9705-972A9DA05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BC156C1-472B-4E2C-BC91-862ADDDBA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1D0753D-D1BF-44F5-96AE-FC4202A8FEE7}"/>
              </a:ext>
            </a:extLst>
          </p:cNvPr>
          <p:cNvSpPr>
            <a:spLocks noGrp="1"/>
          </p:cNvSpPr>
          <p:nvPr>
            <p:ph type="dt" sz="half" idx="10"/>
          </p:nvPr>
        </p:nvSpPr>
        <p:spPr/>
        <p:txBody>
          <a:bodyPr/>
          <a:lstStyle/>
          <a:p>
            <a:fld id="{E6976373-D24A-4318-9479-CDD84B9292CF}" type="datetimeFigureOut">
              <a:rPr lang="fr-FR" smtClean="0"/>
              <a:t>19/05/2021</a:t>
            </a:fld>
            <a:endParaRPr lang="fr-FR"/>
          </a:p>
        </p:txBody>
      </p:sp>
      <p:sp>
        <p:nvSpPr>
          <p:cNvPr id="6" name="Espace réservé du pied de page 5">
            <a:extLst>
              <a:ext uri="{FF2B5EF4-FFF2-40B4-BE49-F238E27FC236}">
                <a16:creationId xmlns:a16="http://schemas.microsoft.com/office/drawing/2014/main" id="{4FD02E5D-B6AA-4B4E-9961-E38CDC72E1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20E8CCD-769F-4A9C-94A4-C8169662DF47}"/>
              </a:ext>
            </a:extLst>
          </p:cNvPr>
          <p:cNvSpPr>
            <a:spLocks noGrp="1"/>
          </p:cNvSpPr>
          <p:nvPr>
            <p:ph type="sldNum" sz="quarter" idx="12"/>
          </p:nvPr>
        </p:nvSpPr>
        <p:spPr/>
        <p:txBody>
          <a:bodyPr/>
          <a:lstStyle/>
          <a:p>
            <a:fld id="{2FB6DDD4-61FB-453C-9FB4-9993DAC54ACC}" type="slidenum">
              <a:rPr lang="fr-FR" smtClean="0"/>
              <a:t>‹N°›</a:t>
            </a:fld>
            <a:endParaRPr lang="fr-FR"/>
          </a:p>
        </p:txBody>
      </p:sp>
    </p:spTree>
    <p:extLst>
      <p:ext uri="{BB962C8B-B14F-4D97-AF65-F5344CB8AC3E}">
        <p14:creationId xmlns:p14="http://schemas.microsoft.com/office/powerpoint/2010/main" val="302256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5BF5C-5897-4B8E-B1AF-26CF0D48269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A368895-292D-476B-A1E6-6DD4DC178D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28ED417-C0FB-4A48-88AA-73A8D6E8EA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922AE5C-286E-4FB3-9D50-107197942E9F}"/>
              </a:ext>
            </a:extLst>
          </p:cNvPr>
          <p:cNvSpPr>
            <a:spLocks noGrp="1"/>
          </p:cNvSpPr>
          <p:nvPr>
            <p:ph type="dt" sz="half" idx="10"/>
          </p:nvPr>
        </p:nvSpPr>
        <p:spPr/>
        <p:txBody>
          <a:bodyPr/>
          <a:lstStyle/>
          <a:p>
            <a:fld id="{E6976373-D24A-4318-9479-CDD84B9292CF}" type="datetimeFigureOut">
              <a:rPr lang="fr-FR" smtClean="0"/>
              <a:t>19/05/2021</a:t>
            </a:fld>
            <a:endParaRPr lang="fr-FR"/>
          </a:p>
        </p:txBody>
      </p:sp>
      <p:sp>
        <p:nvSpPr>
          <p:cNvPr id="6" name="Espace réservé du pied de page 5">
            <a:extLst>
              <a:ext uri="{FF2B5EF4-FFF2-40B4-BE49-F238E27FC236}">
                <a16:creationId xmlns:a16="http://schemas.microsoft.com/office/drawing/2014/main" id="{3446ED2A-EE5E-457B-830C-73F45EE1C2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467DD24-8FA6-4856-A53A-E90A91E7F89D}"/>
              </a:ext>
            </a:extLst>
          </p:cNvPr>
          <p:cNvSpPr>
            <a:spLocks noGrp="1"/>
          </p:cNvSpPr>
          <p:nvPr>
            <p:ph type="sldNum" sz="quarter" idx="12"/>
          </p:nvPr>
        </p:nvSpPr>
        <p:spPr/>
        <p:txBody>
          <a:bodyPr/>
          <a:lstStyle/>
          <a:p>
            <a:fld id="{2FB6DDD4-61FB-453C-9FB4-9993DAC54ACC}" type="slidenum">
              <a:rPr lang="fr-FR" smtClean="0"/>
              <a:t>‹N°›</a:t>
            </a:fld>
            <a:endParaRPr lang="fr-FR"/>
          </a:p>
        </p:txBody>
      </p:sp>
    </p:spTree>
    <p:extLst>
      <p:ext uri="{BB962C8B-B14F-4D97-AF65-F5344CB8AC3E}">
        <p14:creationId xmlns:p14="http://schemas.microsoft.com/office/powerpoint/2010/main" val="395348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2B3156D-9969-4A85-A786-886507B595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32252EF-37D2-41C9-B23F-648A9E49D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1A2AED7-9738-4B86-A167-A5022E0E8A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76373-D24A-4318-9479-CDD84B9292CF}" type="datetimeFigureOut">
              <a:rPr lang="fr-FR" smtClean="0"/>
              <a:t>19/05/2021</a:t>
            </a:fld>
            <a:endParaRPr lang="fr-FR"/>
          </a:p>
        </p:txBody>
      </p:sp>
      <p:sp>
        <p:nvSpPr>
          <p:cNvPr id="5" name="Espace réservé du pied de page 4">
            <a:extLst>
              <a:ext uri="{FF2B5EF4-FFF2-40B4-BE49-F238E27FC236}">
                <a16:creationId xmlns:a16="http://schemas.microsoft.com/office/drawing/2014/main" id="{A13C9672-72F8-4318-8A24-6E2E2F13E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B0137DF-971B-40A9-AC39-5B0C7A9BD8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6DDD4-61FB-453C-9FB4-9993DAC54ACC}" type="slidenum">
              <a:rPr lang="fr-FR" smtClean="0"/>
              <a:t>‹N°›</a:t>
            </a:fld>
            <a:endParaRPr lang="fr-FR"/>
          </a:p>
        </p:txBody>
      </p:sp>
    </p:spTree>
    <p:extLst>
      <p:ext uri="{BB962C8B-B14F-4D97-AF65-F5344CB8AC3E}">
        <p14:creationId xmlns:p14="http://schemas.microsoft.com/office/powerpoint/2010/main" val="3254551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7AD9C7B-A434-4567-A233-E5877EF1CA2B}"/>
              </a:ext>
            </a:extLst>
          </p:cNvPr>
          <p:cNvSpPr txBox="1"/>
          <p:nvPr/>
        </p:nvSpPr>
        <p:spPr>
          <a:xfrm>
            <a:off x="2321169" y="1371600"/>
            <a:ext cx="8001000" cy="3170099"/>
          </a:xfrm>
          <a:prstGeom prst="rect">
            <a:avLst/>
          </a:prstGeom>
          <a:noFill/>
        </p:spPr>
        <p:txBody>
          <a:bodyPr wrap="square" rtlCol="0">
            <a:spAutoFit/>
          </a:bodyPr>
          <a:lstStyle/>
          <a:p>
            <a:pPr algn="ctr"/>
            <a:r>
              <a:rPr lang="fr-FR" sz="4000" b="1" u="sng" dirty="0"/>
              <a:t>LP15: Mouvements, interactions et champs</a:t>
            </a:r>
          </a:p>
          <a:p>
            <a:pPr algn="ctr"/>
            <a:endParaRPr lang="fr-FR" sz="4000" b="1" u="sng" dirty="0"/>
          </a:p>
          <a:p>
            <a:pPr algn="ctr"/>
            <a:r>
              <a:rPr lang="fr-FR" sz="4000" b="1" u="sng" dirty="0"/>
              <a:t>EI: fonctionnement du tube cathodique</a:t>
            </a:r>
          </a:p>
        </p:txBody>
      </p:sp>
    </p:spTree>
    <p:extLst>
      <p:ext uri="{BB962C8B-B14F-4D97-AF65-F5344CB8AC3E}">
        <p14:creationId xmlns:p14="http://schemas.microsoft.com/office/powerpoint/2010/main" val="48021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ube cathodique - Vikidia, l'encyclopédie des 8-13 ans">
            <a:extLst>
              <a:ext uri="{FF2B5EF4-FFF2-40B4-BE49-F238E27FC236}">
                <a16:creationId xmlns:a16="http://schemas.microsoft.com/office/drawing/2014/main" id="{8B612E79-4F1A-4419-8642-A55FF953D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148" y="964734"/>
            <a:ext cx="3963798" cy="396379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06BB1E1-99E1-4EBE-99B5-6B2A700A8C40}"/>
              </a:ext>
            </a:extLst>
          </p:cNvPr>
          <p:cNvSpPr txBox="1"/>
          <p:nvPr/>
        </p:nvSpPr>
        <p:spPr>
          <a:xfrm>
            <a:off x="2625754" y="4962088"/>
            <a:ext cx="2650921" cy="369332"/>
          </a:xfrm>
          <a:prstGeom prst="rect">
            <a:avLst/>
          </a:prstGeom>
          <a:noFill/>
        </p:spPr>
        <p:txBody>
          <a:bodyPr wrap="square" rtlCol="0">
            <a:spAutoFit/>
          </a:bodyPr>
          <a:lstStyle/>
          <a:p>
            <a:r>
              <a:rPr lang="fr-FR" dirty="0"/>
              <a:t>Vikidia.org (19/05/2021)</a:t>
            </a:r>
          </a:p>
        </p:txBody>
      </p:sp>
      <p:sp>
        <p:nvSpPr>
          <p:cNvPr id="7" name="ZoneTexte 6">
            <a:extLst>
              <a:ext uri="{FF2B5EF4-FFF2-40B4-BE49-F238E27FC236}">
                <a16:creationId xmlns:a16="http://schemas.microsoft.com/office/drawing/2014/main" id="{FB8118E3-3C74-4AF7-AE2D-3E9D5CC7981C}"/>
              </a:ext>
            </a:extLst>
          </p:cNvPr>
          <p:cNvSpPr txBox="1"/>
          <p:nvPr/>
        </p:nvSpPr>
        <p:spPr>
          <a:xfrm>
            <a:off x="9239775" y="3955562"/>
            <a:ext cx="2301985" cy="369332"/>
          </a:xfrm>
          <a:prstGeom prst="rect">
            <a:avLst/>
          </a:prstGeom>
          <a:noFill/>
        </p:spPr>
        <p:txBody>
          <a:bodyPr wrap="square" rtlCol="0">
            <a:spAutoFit/>
          </a:bodyPr>
          <a:lstStyle/>
          <a:p>
            <a:r>
              <a:rPr lang="fr-FR" dirty="0"/>
              <a:t>Experttvvideo.com</a:t>
            </a:r>
          </a:p>
        </p:txBody>
      </p:sp>
      <p:pic>
        <p:nvPicPr>
          <p:cNvPr id="1032" name="Picture 8" descr="Site web EXPERT TV VIDEO, Réparation téléviseurs Montréal, TV repair, tv  service Montreal">
            <a:extLst>
              <a:ext uri="{FF2B5EF4-FFF2-40B4-BE49-F238E27FC236}">
                <a16:creationId xmlns:a16="http://schemas.microsoft.com/office/drawing/2014/main" id="{251E2942-779B-4FE7-B723-37A965EEE23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94006" y="1778465"/>
            <a:ext cx="4415846" cy="219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91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1EE64A7C-C0B0-483F-AC97-029D8959B342}"/>
              </a:ext>
            </a:extLst>
          </p:cNvPr>
          <p:cNvGrpSpPr/>
          <p:nvPr/>
        </p:nvGrpSpPr>
        <p:grpSpPr>
          <a:xfrm>
            <a:off x="2973897" y="1719743"/>
            <a:ext cx="6244206" cy="3708982"/>
            <a:chOff x="6179890" y="1453392"/>
            <a:chExt cx="5421385" cy="3261220"/>
          </a:xfrm>
        </p:grpSpPr>
        <p:pic>
          <p:nvPicPr>
            <p:cNvPr id="5" name="Picture 4" descr="Loi de Coulomb (électrostatique) — Wikipédia">
              <a:extLst>
                <a:ext uri="{FF2B5EF4-FFF2-40B4-BE49-F238E27FC236}">
                  <a16:creationId xmlns:a16="http://schemas.microsoft.com/office/drawing/2014/main" id="{939B4843-D63A-4A8D-960A-ED5EA05E02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806"/>
            <a:stretch/>
          </p:blipFill>
          <p:spPr bwMode="auto">
            <a:xfrm>
              <a:off x="6179890" y="1453392"/>
              <a:ext cx="5421385" cy="326122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eur droit avec flèche 5">
              <a:extLst>
                <a:ext uri="{FF2B5EF4-FFF2-40B4-BE49-F238E27FC236}">
                  <a16:creationId xmlns:a16="http://schemas.microsoft.com/office/drawing/2014/main" id="{62C27B5B-8386-41D4-A166-D9262D40D65F}"/>
                </a:ext>
              </a:extLst>
            </p:cNvPr>
            <p:cNvCxnSpPr/>
            <p:nvPr/>
          </p:nvCxnSpPr>
          <p:spPr>
            <a:xfrm>
              <a:off x="6560191" y="1602297"/>
              <a:ext cx="3020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DF88F804-0555-4473-B049-B5F0BF5480D0}"/>
                </a:ext>
              </a:extLst>
            </p:cNvPr>
            <p:cNvCxnSpPr/>
            <p:nvPr/>
          </p:nvCxnSpPr>
          <p:spPr>
            <a:xfrm>
              <a:off x="10697362" y="1602297"/>
              <a:ext cx="3020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DB7BF39D-EB51-4371-A4D0-605AF0DB4448}"/>
                </a:ext>
              </a:extLst>
            </p:cNvPr>
            <p:cNvCxnSpPr/>
            <p:nvPr/>
          </p:nvCxnSpPr>
          <p:spPr>
            <a:xfrm>
              <a:off x="7836716" y="2996268"/>
              <a:ext cx="3020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9B8B1903-FC00-42E4-AEEF-A82926420DF5}"/>
                </a:ext>
              </a:extLst>
            </p:cNvPr>
            <p:cNvCxnSpPr/>
            <p:nvPr/>
          </p:nvCxnSpPr>
          <p:spPr>
            <a:xfrm>
              <a:off x="9405457" y="2997666"/>
              <a:ext cx="3020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ZoneTexte 9">
            <a:extLst>
              <a:ext uri="{FF2B5EF4-FFF2-40B4-BE49-F238E27FC236}">
                <a16:creationId xmlns:a16="http://schemas.microsoft.com/office/drawing/2014/main" id="{84559802-9729-46B9-BAD8-4327DFD57279}"/>
              </a:ext>
            </a:extLst>
          </p:cNvPr>
          <p:cNvSpPr txBox="1"/>
          <p:nvPr/>
        </p:nvSpPr>
        <p:spPr>
          <a:xfrm>
            <a:off x="6795309" y="5428725"/>
            <a:ext cx="2399251" cy="369332"/>
          </a:xfrm>
          <a:prstGeom prst="rect">
            <a:avLst/>
          </a:prstGeom>
          <a:noFill/>
        </p:spPr>
        <p:txBody>
          <a:bodyPr wrap="square" rtlCol="0">
            <a:spAutoFit/>
          </a:bodyPr>
          <a:lstStyle/>
          <a:p>
            <a:r>
              <a:rPr lang="fr-FR" dirty="0"/>
              <a:t>Adapté de </a:t>
            </a:r>
            <a:r>
              <a:rPr lang="fr-FR" dirty="0" err="1"/>
              <a:t>wikipedia</a:t>
            </a:r>
            <a:endParaRPr lang="fr-FR" dirty="0"/>
          </a:p>
        </p:txBody>
      </p:sp>
    </p:spTree>
    <p:extLst>
      <p:ext uri="{BB962C8B-B14F-4D97-AF65-F5344CB8AC3E}">
        <p14:creationId xmlns:p14="http://schemas.microsoft.com/office/powerpoint/2010/main" val="160781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rles-Augustin Coulomb — Wikipédia">
            <a:extLst>
              <a:ext uri="{FF2B5EF4-FFF2-40B4-BE49-F238E27FC236}">
                <a16:creationId xmlns:a16="http://schemas.microsoft.com/office/drawing/2014/main" id="{E26DC6EF-037B-4299-A9C5-3D338AC48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84" y="304424"/>
            <a:ext cx="4412469" cy="570031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28F01EE-1B5C-494F-A84C-58239998060F}"/>
              </a:ext>
            </a:extLst>
          </p:cNvPr>
          <p:cNvSpPr txBox="1"/>
          <p:nvPr/>
        </p:nvSpPr>
        <p:spPr>
          <a:xfrm>
            <a:off x="723596" y="6036094"/>
            <a:ext cx="3624044" cy="369332"/>
          </a:xfrm>
          <a:prstGeom prst="rect">
            <a:avLst/>
          </a:prstGeom>
          <a:noFill/>
        </p:spPr>
        <p:txBody>
          <a:bodyPr wrap="square" rtlCol="0">
            <a:spAutoFit/>
          </a:bodyPr>
          <a:lstStyle/>
          <a:p>
            <a:r>
              <a:rPr lang="fr-FR" dirty="0"/>
              <a:t>Coulomb: 1736-1806</a:t>
            </a:r>
          </a:p>
        </p:txBody>
      </p:sp>
      <p:sp>
        <p:nvSpPr>
          <p:cNvPr id="8" name="ZoneTexte 7">
            <a:extLst>
              <a:ext uri="{FF2B5EF4-FFF2-40B4-BE49-F238E27FC236}">
                <a16:creationId xmlns:a16="http://schemas.microsoft.com/office/drawing/2014/main" id="{0D512F3E-B64B-4F39-B99E-33569AAB0A00}"/>
              </a:ext>
            </a:extLst>
          </p:cNvPr>
          <p:cNvSpPr txBox="1"/>
          <p:nvPr/>
        </p:nvSpPr>
        <p:spPr>
          <a:xfrm>
            <a:off x="3171038" y="5998559"/>
            <a:ext cx="1716947" cy="369332"/>
          </a:xfrm>
          <a:prstGeom prst="rect">
            <a:avLst/>
          </a:prstGeom>
          <a:noFill/>
        </p:spPr>
        <p:txBody>
          <a:bodyPr wrap="square" rtlCol="0">
            <a:spAutoFit/>
          </a:bodyPr>
          <a:lstStyle/>
          <a:p>
            <a:r>
              <a:rPr lang="fr-FR" dirty="0"/>
              <a:t>Wikipedia.fr</a:t>
            </a:r>
          </a:p>
        </p:txBody>
      </p:sp>
      <p:pic>
        <p:nvPicPr>
          <p:cNvPr id="2054" name="Picture 6" descr="Balance de torsion de Coulomb.">
            <a:extLst>
              <a:ext uri="{FF2B5EF4-FFF2-40B4-BE49-F238E27FC236}">
                <a16:creationId xmlns:a16="http://schemas.microsoft.com/office/drawing/2014/main" id="{6D54B37B-05E4-435A-9F3D-E716EF07C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7978" y="206307"/>
            <a:ext cx="2591299" cy="3996577"/>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ACA9C1E1-E223-4020-ACD4-C9EA3A989BDA}"/>
              </a:ext>
            </a:extLst>
          </p:cNvPr>
          <p:cNvSpPr txBox="1"/>
          <p:nvPr/>
        </p:nvSpPr>
        <p:spPr>
          <a:xfrm>
            <a:off x="9513115" y="4202884"/>
            <a:ext cx="2759978" cy="369332"/>
          </a:xfrm>
          <a:prstGeom prst="rect">
            <a:avLst/>
          </a:prstGeom>
          <a:noFill/>
        </p:spPr>
        <p:txBody>
          <a:bodyPr wrap="square" rtlCol="0">
            <a:spAutoFit/>
          </a:bodyPr>
          <a:lstStyle/>
          <a:p>
            <a:r>
              <a:rPr lang="fr-FR" dirty="0"/>
              <a:t>Polytechnique.edu</a:t>
            </a:r>
          </a:p>
        </p:txBody>
      </p:sp>
      <p:sp>
        <p:nvSpPr>
          <p:cNvPr id="17" name="ZoneTexte 16">
            <a:extLst>
              <a:ext uri="{FF2B5EF4-FFF2-40B4-BE49-F238E27FC236}">
                <a16:creationId xmlns:a16="http://schemas.microsoft.com/office/drawing/2014/main" id="{385D71D2-D6D1-4651-BD35-8FBD847FD5C0}"/>
              </a:ext>
            </a:extLst>
          </p:cNvPr>
          <p:cNvSpPr txBox="1"/>
          <p:nvPr/>
        </p:nvSpPr>
        <p:spPr>
          <a:xfrm>
            <a:off x="5331858" y="4890563"/>
            <a:ext cx="6136546" cy="1477328"/>
          </a:xfrm>
          <a:prstGeom prst="rect">
            <a:avLst/>
          </a:prstGeom>
          <a:noFill/>
        </p:spPr>
        <p:txBody>
          <a:bodyPr wrap="square">
            <a:spAutoFit/>
          </a:bodyPr>
          <a:lstStyle/>
          <a:p>
            <a:r>
              <a:rPr lang="fr-FR" b="0" i="0" dirty="0">
                <a:solidFill>
                  <a:srgbClr val="202122"/>
                </a:solidFill>
                <a:effectLst/>
                <a:latin typeface="Arial" panose="020B0604020202020204" pitchFamily="34" charset="0"/>
              </a:rPr>
              <a:t>« L'intensité de la force électrostatique entre deux charges électriques est proportionnelle au produit des deux charges et est inversement proportionnelle au carré de la distance entre les deux charges. La force est portée par la droite passant par les deux charges. »</a:t>
            </a:r>
            <a:endParaRPr lang="fr-FR" dirty="0"/>
          </a:p>
        </p:txBody>
      </p:sp>
    </p:spTree>
    <p:extLst>
      <p:ext uri="{BB962C8B-B14F-4D97-AF65-F5344CB8AC3E}">
        <p14:creationId xmlns:p14="http://schemas.microsoft.com/office/powerpoint/2010/main" val="427953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C5FFD887-6521-48F1-80BB-6273A4E3190D}"/>
              </a:ext>
            </a:extLst>
          </p:cNvPr>
          <p:cNvSpPr txBox="1"/>
          <p:nvPr/>
        </p:nvSpPr>
        <p:spPr>
          <a:xfrm>
            <a:off x="4559753" y="121557"/>
            <a:ext cx="7172326" cy="553998"/>
          </a:xfrm>
          <a:prstGeom prst="rect">
            <a:avLst/>
          </a:prstGeom>
          <a:noFill/>
        </p:spPr>
        <p:txBody>
          <a:bodyPr wrap="square" rtlCol="0">
            <a:spAutoFit/>
          </a:bodyPr>
          <a:lstStyle/>
          <a:p>
            <a:r>
              <a:rPr lang="fr-FR" sz="3000" b="1" u="sng" dirty="0"/>
              <a:t>Planéité locale</a:t>
            </a:r>
          </a:p>
        </p:txBody>
      </p:sp>
      <p:pic>
        <p:nvPicPr>
          <p:cNvPr id="15" name="Image 14">
            <a:extLst>
              <a:ext uri="{FF2B5EF4-FFF2-40B4-BE49-F238E27FC236}">
                <a16:creationId xmlns:a16="http://schemas.microsoft.com/office/drawing/2014/main" id="{CCB4D18C-112F-40C5-8B67-EB549445147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519372" y="2810862"/>
            <a:ext cx="7038743" cy="6976038"/>
          </a:xfrm>
          <a:prstGeom prst="rect">
            <a:avLst/>
          </a:prstGeom>
        </p:spPr>
      </p:pic>
      <p:sp>
        <p:nvSpPr>
          <p:cNvPr id="17" name="Croix 16">
            <a:extLst>
              <a:ext uri="{FF2B5EF4-FFF2-40B4-BE49-F238E27FC236}">
                <a16:creationId xmlns:a16="http://schemas.microsoft.com/office/drawing/2014/main" id="{A56FBA04-DE8D-4F31-8FE3-6CE0D20D6E4F}"/>
              </a:ext>
            </a:extLst>
          </p:cNvPr>
          <p:cNvSpPr/>
          <p:nvPr/>
        </p:nvSpPr>
        <p:spPr>
          <a:xfrm rot="2519229">
            <a:off x="30267" y="6553817"/>
            <a:ext cx="145712" cy="146404"/>
          </a:xfrm>
          <a:prstGeom prst="plus">
            <a:avLst>
              <a:gd name="adj" fmla="val 428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a:extLst>
              <a:ext uri="{FF2B5EF4-FFF2-40B4-BE49-F238E27FC236}">
                <a16:creationId xmlns:a16="http://schemas.microsoft.com/office/drawing/2014/main" id="{B2141AA5-CE58-4367-9BE4-C722B7E029D4}"/>
              </a:ext>
            </a:extLst>
          </p:cNvPr>
          <p:cNvCxnSpPr>
            <a:cxnSpLocks/>
          </p:cNvCxnSpPr>
          <p:nvPr/>
        </p:nvCxnSpPr>
        <p:spPr>
          <a:xfrm flipH="1">
            <a:off x="367991" y="3021980"/>
            <a:ext cx="133814" cy="104821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2" name="Connecteur droit avec flèche 21">
            <a:extLst>
              <a:ext uri="{FF2B5EF4-FFF2-40B4-BE49-F238E27FC236}">
                <a16:creationId xmlns:a16="http://schemas.microsoft.com/office/drawing/2014/main" id="{87D33042-E1FF-45D1-9F97-217424E08505}"/>
              </a:ext>
            </a:extLst>
          </p:cNvPr>
          <p:cNvCxnSpPr>
            <a:cxnSpLocks/>
          </p:cNvCxnSpPr>
          <p:nvPr/>
        </p:nvCxnSpPr>
        <p:spPr>
          <a:xfrm flipH="1">
            <a:off x="945646" y="3278459"/>
            <a:ext cx="459409" cy="97015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4" name="Connecteur droit avec flèche 23">
            <a:extLst>
              <a:ext uri="{FF2B5EF4-FFF2-40B4-BE49-F238E27FC236}">
                <a16:creationId xmlns:a16="http://schemas.microsoft.com/office/drawing/2014/main" id="{46DA0D3A-8296-43F7-B3C7-56807C737FE5}"/>
              </a:ext>
            </a:extLst>
          </p:cNvPr>
          <p:cNvCxnSpPr>
            <a:cxnSpLocks/>
          </p:cNvCxnSpPr>
          <p:nvPr/>
        </p:nvCxnSpPr>
        <p:spPr>
          <a:xfrm flipH="1">
            <a:off x="1538868" y="3750527"/>
            <a:ext cx="724831" cy="84377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4" name="Connecteur droit avec flèche 33">
            <a:extLst>
              <a:ext uri="{FF2B5EF4-FFF2-40B4-BE49-F238E27FC236}">
                <a16:creationId xmlns:a16="http://schemas.microsoft.com/office/drawing/2014/main" id="{CF49194D-A2E6-4C96-887A-F3BA7A6EA7CE}"/>
              </a:ext>
            </a:extLst>
          </p:cNvPr>
          <p:cNvCxnSpPr>
            <a:cxnSpLocks/>
          </p:cNvCxnSpPr>
          <p:nvPr/>
        </p:nvCxnSpPr>
        <p:spPr>
          <a:xfrm flipH="1">
            <a:off x="2029522" y="4449336"/>
            <a:ext cx="892099" cy="62446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7" name="Connecteur droit avec flèche 36">
            <a:extLst>
              <a:ext uri="{FF2B5EF4-FFF2-40B4-BE49-F238E27FC236}">
                <a16:creationId xmlns:a16="http://schemas.microsoft.com/office/drawing/2014/main" id="{7DFCE9C2-BFF7-47B2-844F-4B4789E81CDF}"/>
              </a:ext>
            </a:extLst>
          </p:cNvPr>
          <p:cNvCxnSpPr>
            <a:cxnSpLocks/>
          </p:cNvCxnSpPr>
          <p:nvPr/>
        </p:nvCxnSpPr>
        <p:spPr>
          <a:xfrm flipH="1">
            <a:off x="2376315" y="5285678"/>
            <a:ext cx="1143056" cy="40887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41" name="Connecteur droit avec flèche 40">
            <a:extLst>
              <a:ext uri="{FF2B5EF4-FFF2-40B4-BE49-F238E27FC236}">
                <a16:creationId xmlns:a16="http://schemas.microsoft.com/office/drawing/2014/main" id="{471ED075-17FF-4754-B346-EA06C39DBE54}"/>
              </a:ext>
            </a:extLst>
          </p:cNvPr>
          <p:cNvCxnSpPr>
            <a:cxnSpLocks/>
          </p:cNvCxnSpPr>
          <p:nvPr/>
        </p:nvCxnSpPr>
        <p:spPr>
          <a:xfrm flipH="1">
            <a:off x="2475571" y="6247306"/>
            <a:ext cx="1250048" cy="131192"/>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033" name="Rectangle 1032">
            <a:extLst>
              <a:ext uri="{FF2B5EF4-FFF2-40B4-BE49-F238E27FC236}">
                <a16:creationId xmlns:a16="http://schemas.microsoft.com/office/drawing/2014/main" id="{28D36479-159B-464F-AB79-6461379280ED}"/>
              </a:ext>
            </a:extLst>
          </p:cNvPr>
          <p:cNvSpPr/>
          <p:nvPr/>
        </p:nvSpPr>
        <p:spPr>
          <a:xfrm>
            <a:off x="2129883" y="5943600"/>
            <a:ext cx="345688" cy="28917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4" name="Rectangle 1033">
            <a:extLst>
              <a:ext uri="{FF2B5EF4-FFF2-40B4-BE49-F238E27FC236}">
                <a16:creationId xmlns:a16="http://schemas.microsoft.com/office/drawing/2014/main" id="{4433CD61-E8A4-42E3-9870-05B8E00CE319}"/>
              </a:ext>
            </a:extLst>
          </p:cNvPr>
          <p:cNvSpPr/>
          <p:nvPr/>
        </p:nvSpPr>
        <p:spPr>
          <a:xfrm>
            <a:off x="6110636" y="2831481"/>
            <a:ext cx="4322329" cy="2514599"/>
          </a:xfrm>
          <a:prstGeom prst="rect">
            <a:avLst/>
          </a:prstGeom>
          <a:noFill/>
          <a:ln w="57150">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37" name="Connecteur droit 1036">
            <a:extLst>
              <a:ext uri="{FF2B5EF4-FFF2-40B4-BE49-F238E27FC236}">
                <a16:creationId xmlns:a16="http://schemas.microsoft.com/office/drawing/2014/main" id="{7A0DBBF3-8963-4C76-B1C2-5D8CD4D327B8}"/>
              </a:ext>
            </a:extLst>
          </p:cNvPr>
          <p:cNvCxnSpPr>
            <a:cxnSpLocks/>
          </p:cNvCxnSpPr>
          <p:nvPr/>
        </p:nvCxnSpPr>
        <p:spPr>
          <a:xfrm flipV="1">
            <a:off x="2129883" y="2209800"/>
            <a:ext cx="7586546" cy="373379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Connecteur droit 50">
            <a:extLst>
              <a:ext uri="{FF2B5EF4-FFF2-40B4-BE49-F238E27FC236}">
                <a16:creationId xmlns:a16="http://schemas.microsoft.com/office/drawing/2014/main" id="{25C2B754-4DC3-40B2-8D97-ABEDE593659A}"/>
              </a:ext>
            </a:extLst>
          </p:cNvPr>
          <p:cNvCxnSpPr>
            <a:cxnSpLocks/>
          </p:cNvCxnSpPr>
          <p:nvPr/>
        </p:nvCxnSpPr>
        <p:spPr>
          <a:xfrm flipV="1">
            <a:off x="2475571" y="4248615"/>
            <a:ext cx="7340114" cy="198416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3" name="Connecteur droit 52">
            <a:extLst>
              <a:ext uri="{FF2B5EF4-FFF2-40B4-BE49-F238E27FC236}">
                <a16:creationId xmlns:a16="http://schemas.microsoft.com/office/drawing/2014/main" id="{737B2C0D-AED5-4E35-BE9A-1F69BF68DB12}"/>
              </a:ext>
            </a:extLst>
          </p:cNvPr>
          <p:cNvCxnSpPr>
            <a:cxnSpLocks/>
          </p:cNvCxnSpPr>
          <p:nvPr/>
        </p:nvCxnSpPr>
        <p:spPr>
          <a:xfrm flipV="1">
            <a:off x="2129883" y="5975230"/>
            <a:ext cx="4697288" cy="2829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Connecteur droit 54">
            <a:extLst>
              <a:ext uri="{FF2B5EF4-FFF2-40B4-BE49-F238E27FC236}">
                <a16:creationId xmlns:a16="http://schemas.microsoft.com/office/drawing/2014/main" id="{C561F36F-60A8-46A0-8510-FB1D8FF120C5}"/>
              </a:ext>
            </a:extLst>
          </p:cNvPr>
          <p:cNvCxnSpPr>
            <a:cxnSpLocks/>
          </p:cNvCxnSpPr>
          <p:nvPr/>
        </p:nvCxnSpPr>
        <p:spPr>
          <a:xfrm flipV="1">
            <a:off x="2475571" y="3967425"/>
            <a:ext cx="4242729" cy="197617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3" name="Rectangle 32">
            <a:extLst>
              <a:ext uri="{FF2B5EF4-FFF2-40B4-BE49-F238E27FC236}">
                <a16:creationId xmlns:a16="http://schemas.microsoft.com/office/drawing/2014/main" id="{1140768B-9E7E-4A22-A878-0960C94AE74F}"/>
              </a:ext>
            </a:extLst>
          </p:cNvPr>
          <p:cNvSpPr/>
          <p:nvPr/>
        </p:nvSpPr>
        <p:spPr>
          <a:xfrm>
            <a:off x="6153920" y="4562650"/>
            <a:ext cx="4287337" cy="553308"/>
          </a:xfrm>
          <a:prstGeom prst="rect">
            <a:avLst/>
          </a:prstGeom>
          <a:solidFill>
            <a:srgbClr val="0CFC3A"/>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3" name="Connecteur droit avec flèche 72">
            <a:extLst>
              <a:ext uri="{FF2B5EF4-FFF2-40B4-BE49-F238E27FC236}">
                <a16:creationId xmlns:a16="http://schemas.microsoft.com/office/drawing/2014/main" id="{114005CA-2CBC-4866-8792-6AA8640C65A0}"/>
              </a:ext>
            </a:extLst>
          </p:cNvPr>
          <p:cNvCxnSpPr>
            <a:cxnSpLocks/>
          </p:cNvCxnSpPr>
          <p:nvPr/>
        </p:nvCxnSpPr>
        <p:spPr>
          <a:xfrm>
            <a:off x="7022791" y="3986552"/>
            <a:ext cx="0" cy="115219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75" name="Connecteur droit avec flèche 74">
            <a:extLst>
              <a:ext uri="{FF2B5EF4-FFF2-40B4-BE49-F238E27FC236}">
                <a16:creationId xmlns:a16="http://schemas.microsoft.com/office/drawing/2014/main" id="{6E39599D-5D1B-4469-85C4-7A1A2688EA6C}"/>
              </a:ext>
            </a:extLst>
          </p:cNvPr>
          <p:cNvCxnSpPr>
            <a:cxnSpLocks/>
          </p:cNvCxnSpPr>
          <p:nvPr/>
        </p:nvCxnSpPr>
        <p:spPr>
          <a:xfrm>
            <a:off x="7518091" y="3750527"/>
            <a:ext cx="0" cy="115219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76" name="Connecteur droit avec flèche 75">
            <a:extLst>
              <a:ext uri="{FF2B5EF4-FFF2-40B4-BE49-F238E27FC236}">
                <a16:creationId xmlns:a16="http://schemas.microsoft.com/office/drawing/2014/main" id="{23E917E3-4CF4-461F-8E76-CA76DCCCC7A5}"/>
              </a:ext>
            </a:extLst>
          </p:cNvPr>
          <p:cNvCxnSpPr>
            <a:cxnSpLocks/>
          </p:cNvCxnSpPr>
          <p:nvPr/>
        </p:nvCxnSpPr>
        <p:spPr>
          <a:xfrm>
            <a:off x="7987991" y="3494097"/>
            <a:ext cx="0" cy="115219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77" name="Connecteur droit avec flèche 76">
            <a:extLst>
              <a:ext uri="{FF2B5EF4-FFF2-40B4-BE49-F238E27FC236}">
                <a16:creationId xmlns:a16="http://schemas.microsoft.com/office/drawing/2014/main" id="{F8A69899-1A7E-4F28-81BB-DF76563CAD7B}"/>
              </a:ext>
            </a:extLst>
          </p:cNvPr>
          <p:cNvCxnSpPr>
            <a:cxnSpLocks/>
          </p:cNvCxnSpPr>
          <p:nvPr/>
        </p:nvCxnSpPr>
        <p:spPr>
          <a:xfrm>
            <a:off x="8500091" y="3236366"/>
            <a:ext cx="0" cy="115219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78" name="Connecteur droit avec flèche 77">
            <a:extLst>
              <a:ext uri="{FF2B5EF4-FFF2-40B4-BE49-F238E27FC236}">
                <a16:creationId xmlns:a16="http://schemas.microsoft.com/office/drawing/2014/main" id="{6046C0DE-25BB-4B62-8524-C208FDC8264A}"/>
              </a:ext>
            </a:extLst>
          </p:cNvPr>
          <p:cNvCxnSpPr>
            <a:cxnSpLocks/>
          </p:cNvCxnSpPr>
          <p:nvPr/>
        </p:nvCxnSpPr>
        <p:spPr>
          <a:xfrm>
            <a:off x="8965891" y="3019104"/>
            <a:ext cx="0" cy="115219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79" name="Connecteur droit avec flèche 78">
            <a:extLst>
              <a:ext uri="{FF2B5EF4-FFF2-40B4-BE49-F238E27FC236}">
                <a16:creationId xmlns:a16="http://schemas.microsoft.com/office/drawing/2014/main" id="{8F03688D-D790-4B16-9E12-62C1533BBC00}"/>
              </a:ext>
            </a:extLst>
          </p:cNvPr>
          <p:cNvCxnSpPr>
            <a:cxnSpLocks/>
          </p:cNvCxnSpPr>
          <p:nvPr/>
        </p:nvCxnSpPr>
        <p:spPr>
          <a:xfrm>
            <a:off x="9423091" y="2702361"/>
            <a:ext cx="0" cy="115219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29015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0AFC06-CC6E-4B3B-9D1B-C346C16F49F2}"/>
              </a:ext>
            </a:extLst>
          </p:cNvPr>
          <p:cNvPicPr>
            <a:picLocks noChangeAspect="1"/>
          </p:cNvPicPr>
          <p:nvPr/>
        </p:nvPicPr>
        <p:blipFill>
          <a:blip r:embed="rId2"/>
          <a:stretch>
            <a:fillRect/>
          </a:stretch>
        </p:blipFill>
        <p:spPr>
          <a:xfrm rot="5400000">
            <a:off x="3200400" y="200025"/>
            <a:ext cx="5791200" cy="6457950"/>
          </a:xfrm>
          <a:prstGeom prst="rect">
            <a:avLst/>
          </a:prstGeom>
        </p:spPr>
      </p:pic>
      <p:sp>
        <p:nvSpPr>
          <p:cNvPr id="11" name="ZoneTexte 10">
            <a:extLst>
              <a:ext uri="{FF2B5EF4-FFF2-40B4-BE49-F238E27FC236}">
                <a16:creationId xmlns:a16="http://schemas.microsoft.com/office/drawing/2014/main" id="{E44750B8-F178-4D12-B4AD-5E61D94095DA}"/>
              </a:ext>
            </a:extLst>
          </p:cNvPr>
          <p:cNvSpPr txBox="1"/>
          <p:nvPr/>
        </p:nvSpPr>
        <p:spPr>
          <a:xfrm>
            <a:off x="8252749" y="6423949"/>
            <a:ext cx="4676173" cy="369332"/>
          </a:xfrm>
          <a:prstGeom prst="rect">
            <a:avLst/>
          </a:prstGeom>
          <a:noFill/>
        </p:spPr>
        <p:txBody>
          <a:bodyPr wrap="square" rtlCol="0">
            <a:spAutoFit/>
          </a:bodyPr>
          <a:lstStyle/>
          <a:p>
            <a:r>
              <a:rPr lang="fr-FR" dirty="0" err="1"/>
              <a:t>Micromega</a:t>
            </a:r>
            <a:r>
              <a:rPr lang="fr-FR" dirty="0"/>
              <a:t> TS, 2012</a:t>
            </a:r>
          </a:p>
        </p:txBody>
      </p:sp>
      <p:cxnSp>
        <p:nvCxnSpPr>
          <p:cNvPr id="13" name="Connecteur droit avec flèche 12">
            <a:extLst>
              <a:ext uri="{FF2B5EF4-FFF2-40B4-BE49-F238E27FC236}">
                <a16:creationId xmlns:a16="http://schemas.microsoft.com/office/drawing/2014/main" id="{4908EF99-4E75-4547-AFAD-17601F560903}"/>
              </a:ext>
            </a:extLst>
          </p:cNvPr>
          <p:cNvCxnSpPr/>
          <p:nvPr/>
        </p:nvCxnSpPr>
        <p:spPr>
          <a:xfrm flipH="1">
            <a:off x="4977114" y="3429000"/>
            <a:ext cx="1794076"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4" name="ZoneTexte 13">
            <a:extLst>
              <a:ext uri="{FF2B5EF4-FFF2-40B4-BE49-F238E27FC236}">
                <a16:creationId xmlns:a16="http://schemas.microsoft.com/office/drawing/2014/main" id="{D0ACFD85-9AF5-4CC4-9EA3-354F4975B33C}"/>
              </a:ext>
            </a:extLst>
          </p:cNvPr>
          <p:cNvSpPr txBox="1"/>
          <p:nvPr/>
        </p:nvSpPr>
        <p:spPr>
          <a:xfrm>
            <a:off x="5671595" y="3650567"/>
            <a:ext cx="173621" cy="477054"/>
          </a:xfrm>
          <a:prstGeom prst="rect">
            <a:avLst/>
          </a:prstGeom>
          <a:noFill/>
        </p:spPr>
        <p:txBody>
          <a:bodyPr wrap="square" rtlCol="0">
            <a:spAutoFit/>
          </a:bodyPr>
          <a:lstStyle/>
          <a:p>
            <a:r>
              <a:rPr lang="fr-FR" sz="2500" b="1" dirty="0"/>
              <a:t>E</a:t>
            </a:r>
          </a:p>
        </p:txBody>
      </p:sp>
      <p:cxnSp>
        <p:nvCxnSpPr>
          <p:cNvPr id="15" name="Connecteur droit avec flèche 14">
            <a:extLst>
              <a:ext uri="{FF2B5EF4-FFF2-40B4-BE49-F238E27FC236}">
                <a16:creationId xmlns:a16="http://schemas.microsoft.com/office/drawing/2014/main" id="{C2AA1F24-4935-4BE5-87D1-A9C9842F372C}"/>
              </a:ext>
            </a:extLst>
          </p:cNvPr>
          <p:cNvCxnSpPr>
            <a:cxnSpLocks/>
          </p:cNvCxnSpPr>
          <p:nvPr/>
        </p:nvCxnSpPr>
        <p:spPr>
          <a:xfrm>
            <a:off x="5746830" y="3731871"/>
            <a:ext cx="268147" cy="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438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FED7A48-504B-4320-86D9-0881365DD4CE}"/>
              </a:ext>
            </a:extLst>
          </p:cNvPr>
          <p:cNvSpPr txBox="1"/>
          <p:nvPr/>
        </p:nvSpPr>
        <p:spPr>
          <a:xfrm>
            <a:off x="5025006" y="117446"/>
            <a:ext cx="4479721" cy="553998"/>
          </a:xfrm>
          <a:prstGeom prst="rect">
            <a:avLst/>
          </a:prstGeom>
          <a:noFill/>
        </p:spPr>
        <p:txBody>
          <a:bodyPr wrap="square" rtlCol="0">
            <a:spAutoFit/>
          </a:bodyPr>
          <a:lstStyle/>
          <a:p>
            <a:r>
              <a:rPr lang="fr-FR" sz="3000" b="1" u="sng" dirty="0"/>
              <a:t>Conclusion</a:t>
            </a:r>
          </a:p>
        </p:txBody>
      </p:sp>
      <p:sp>
        <p:nvSpPr>
          <p:cNvPr id="4" name="Rectangle : coins arrondis 3">
            <a:extLst>
              <a:ext uri="{FF2B5EF4-FFF2-40B4-BE49-F238E27FC236}">
                <a16:creationId xmlns:a16="http://schemas.microsoft.com/office/drawing/2014/main" id="{0C5A37A7-72E2-4916-8C88-3D2674F270C0}"/>
              </a:ext>
            </a:extLst>
          </p:cNvPr>
          <p:cNvSpPr/>
          <p:nvPr/>
        </p:nvSpPr>
        <p:spPr>
          <a:xfrm>
            <a:off x="496248" y="2902591"/>
            <a:ext cx="2381176" cy="134745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CF491D6-5BD1-4A9D-80D1-7E0C945D9781}"/>
              </a:ext>
            </a:extLst>
          </p:cNvPr>
          <p:cNvSpPr txBox="1"/>
          <p:nvPr/>
        </p:nvSpPr>
        <p:spPr>
          <a:xfrm>
            <a:off x="655639" y="3299318"/>
            <a:ext cx="2221785" cy="553998"/>
          </a:xfrm>
          <a:prstGeom prst="rect">
            <a:avLst/>
          </a:prstGeom>
          <a:noFill/>
        </p:spPr>
        <p:txBody>
          <a:bodyPr wrap="square" rtlCol="0">
            <a:spAutoFit/>
          </a:bodyPr>
          <a:lstStyle/>
          <a:p>
            <a:r>
              <a:rPr lang="fr-FR" sz="3000" b="1" u="sng" dirty="0"/>
              <a:t>Interactions</a:t>
            </a:r>
          </a:p>
        </p:txBody>
      </p:sp>
      <p:cxnSp>
        <p:nvCxnSpPr>
          <p:cNvPr id="7" name="Connecteur droit avec flèche 6">
            <a:extLst>
              <a:ext uri="{FF2B5EF4-FFF2-40B4-BE49-F238E27FC236}">
                <a16:creationId xmlns:a16="http://schemas.microsoft.com/office/drawing/2014/main" id="{322618E4-3005-4BDD-AC31-D8338FF81556}"/>
              </a:ext>
            </a:extLst>
          </p:cNvPr>
          <p:cNvCxnSpPr/>
          <p:nvPr/>
        </p:nvCxnSpPr>
        <p:spPr>
          <a:xfrm flipV="1">
            <a:off x="2877424" y="2399251"/>
            <a:ext cx="1057013" cy="5788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Rectangle : coins arrondis 7">
            <a:extLst>
              <a:ext uri="{FF2B5EF4-FFF2-40B4-BE49-F238E27FC236}">
                <a16:creationId xmlns:a16="http://schemas.microsoft.com/office/drawing/2014/main" id="{7A2EC171-56E0-4063-AEA2-F07B10EF60B0}"/>
              </a:ext>
            </a:extLst>
          </p:cNvPr>
          <p:cNvSpPr/>
          <p:nvPr/>
        </p:nvSpPr>
        <p:spPr>
          <a:xfrm>
            <a:off x="4001449" y="1645641"/>
            <a:ext cx="2094551" cy="95494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0E636317-C820-4D03-B376-F11EBC324682}"/>
              </a:ext>
            </a:extLst>
          </p:cNvPr>
          <p:cNvSpPr txBox="1"/>
          <p:nvPr/>
        </p:nvSpPr>
        <p:spPr>
          <a:xfrm>
            <a:off x="4479721" y="1845253"/>
            <a:ext cx="1551964" cy="553998"/>
          </a:xfrm>
          <a:prstGeom prst="rect">
            <a:avLst/>
          </a:prstGeom>
          <a:noFill/>
        </p:spPr>
        <p:txBody>
          <a:bodyPr wrap="square" rtlCol="0">
            <a:spAutoFit/>
          </a:bodyPr>
          <a:lstStyle/>
          <a:p>
            <a:r>
              <a:rPr lang="fr-FR" sz="3000" b="1" u="sng" dirty="0"/>
              <a:t>Force</a:t>
            </a:r>
          </a:p>
        </p:txBody>
      </p:sp>
      <p:sp>
        <p:nvSpPr>
          <p:cNvPr id="10" name="Rectangle : coins arrondis 9">
            <a:extLst>
              <a:ext uri="{FF2B5EF4-FFF2-40B4-BE49-F238E27FC236}">
                <a16:creationId xmlns:a16="http://schemas.microsoft.com/office/drawing/2014/main" id="{D3D85055-17A2-448D-B7FF-38F1AEAC2CAF}"/>
              </a:ext>
            </a:extLst>
          </p:cNvPr>
          <p:cNvSpPr/>
          <p:nvPr/>
        </p:nvSpPr>
        <p:spPr>
          <a:xfrm>
            <a:off x="4069959" y="4465740"/>
            <a:ext cx="2094551" cy="95494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E41DE5C3-5609-4177-AD04-50D4681D4E09}"/>
              </a:ext>
            </a:extLst>
          </p:cNvPr>
          <p:cNvCxnSpPr>
            <a:cxnSpLocks/>
          </p:cNvCxnSpPr>
          <p:nvPr/>
        </p:nvCxnSpPr>
        <p:spPr>
          <a:xfrm>
            <a:off x="2944436" y="4372063"/>
            <a:ext cx="1057013" cy="4935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318BACF4-0295-47B1-96B6-A1A9363F9D83}"/>
              </a:ext>
            </a:extLst>
          </p:cNvPr>
          <p:cNvSpPr txBox="1"/>
          <p:nvPr/>
        </p:nvSpPr>
        <p:spPr>
          <a:xfrm>
            <a:off x="4439174" y="4697835"/>
            <a:ext cx="1442907" cy="553998"/>
          </a:xfrm>
          <a:prstGeom prst="rect">
            <a:avLst/>
          </a:prstGeom>
          <a:noFill/>
        </p:spPr>
        <p:txBody>
          <a:bodyPr wrap="square" rtlCol="0">
            <a:spAutoFit/>
          </a:bodyPr>
          <a:lstStyle/>
          <a:p>
            <a:r>
              <a:rPr lang="fr-FR" sz="3000" b="1" u="sng" dirty="0"/>
              <a:t>Champ</a:t>
            </a:r>
          </a:p>
        </p:txBody>
      </p:sp>
      <p:cxnSp>
        <p:nvCxnSpPr>
          <p:cNvPr id="15" name="Connecteur droit avec flèche 14">
            <a:extLst>
              <a:ext uri="{FF2B5EF4-FFF2-40B4-BE49-F238E27FC236}">
                <a16:creationId xmlns:a16="http://schemas.microsoft.com/office/drawing/2014/main" id="{F6E798AA-4BF5-47FF-8F8F-F04EAD435B4B}"/>
              </a:ext>
            </a:extLst>
          </p:cNvPr>
          <p:cNvCxnSpPr/>
          <p:nvPr/>
        </p:nvCxnSpPr>
        <p:spPr>
          <a:xfrm>
            <a:off x="6164510" y="2122252"/>
            <a:ext cx="1771475" cy="8558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a:extLst>
              <a:ext uri="{FF2B5EF4-FFF2-40B4-BE49-F238E27FC236}">
                <a16:creationId xmlns:a16="http://schemas.microsoft.com/office/drawing/2014/main" id="{F7B4E3FE-4F12-489D-9B57-5290B2957B6F}"/>
              </a:ext>
            </a:extLst>
          </p:cNvPr>
          <p:cNvCxnSpPr>
            <a:cxnSpLocks/>
          </p:cNvCxnSpPr>
          <p:nvPr/>
        </p:nvCxnSpPr>
        <p:spPr>
          <a:xfrm flipV="1">
            <a:off x="6251296" y="3640822"/>
            <a:ext cx="1684689" cy="109895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 name="Rectangle : coins arrondis 18">
            <a:extLst>
              <a:ext uri="{FF2B5EF4-FFF2-40B4-BE49-F238E27FC236}">
                <a16:creationId xmlns:a16="http://schemas.microsoft.com/office/drawing/2014/main" id="{3F62340F-A730-4B89-8F34-812D4F10EE64}"/>
              </a:ext>
            </a:extLst>
          </p:cNvPr>
          <p:cNvSpPr/>
          <p:nvPr/>
        </p:nvSpPr>
        <p:spPr>
          <a:xfrm>
            <a:off x="8091280" y="2898370"/>
            <a:ext cx="2898297" cy="95494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4C142DD7-EB71-45A6-BD15-FD676A8794C0}"/>
              </a:ext>
            </a:extLst>
          </p:cNvPr>
          <p:cNvSpPr txBox="1"/>
          <p:nvPr/>
        </p:nvSpPr>
        <p:spPr>
          <a:xfrm>
            <a:off x="8338656" y="3095538"/>
            <a:ext cx="2898297" cy="553998"/>
          </a:xfrm>
          <a:prstGeom prst="rect">
            <a:avLst/>
          </a:prstGeom>
          <a:noFill/>
        </p:spPr>
        <p:txBody>
          <a:bodyPr wrap="square" rtlCol="0">
            <a:spAutoFit/>
          </a:bodyPr>
          <a:lstStyle/>
          <a:p>
            <a:r>
              <a:rPr lang="fr-FR" sz="3000" b="1" u="sng" dirty="0"/>
              <a:t>Mouvements</a:t>
            </a:r>
          </a:p>
        </p:txBody>
      </p:sp>
    </p:spTree>
    <p:extLst>
      <p:ext uri="{BB962C8B-B14F-4D97-AF65-F5344CB8AC3E}">
        <p14:creationId xmlns:p14="http://schemas.microsoft.com/office/powerpoint/2010/main" val="411100602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91</Words>
  <Application>Microsoft Office PowerPoint</Application>
  <PresentationFormat>Grand écran</PresentationFormat>
  <Paragraphs>18</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gaëtan gaston</dc:creator>
  <cp:lastModifiedBy>gaëtan gaston</cp:lastModifiedBy>
  <cp:revision>10</cp:revision>
  <dcterms:created xsi:type="dcterms:W3CDTF">2021-05-19T04:48:43Z</dcterms:created>
  <dcterms:modified xsi:type="dcterms:W3CDTF">2021-05-19T09:38:42Z</dcterms:modified>
</cp:coreProperties>
</file>