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DBF460-6AC6-4723-82E1-AF7314F5B3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EE2494-70FB-4B5C-A242-0AA6DA609C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AAA032-D826-4475-B3B9-51E3FB0F4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19A6A32-B3E3-46E0-83CE-9771AE6FD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B6133E-AA1A-43AC-A85C-7D124A757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362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098CA0-D3EF-4EFE-B442-415A380CC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8B80B23-A2E7-41CD-B0BF-26EF955E5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8CB862-B0CF-43D6-866E-3A043D8F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1DD8A9-85D9-4AF6-81D9-167A3F049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1F24B4-CBE9-4CE7-818D-D17943A75E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9656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F0E5E33D-F19D-4D6F-A109-DE651B9BB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1D253BB-D148-42B4-BE71-D47C3F65A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4039E60-5C1A-44AB-B088-CC4427C5A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A8EA5CF-F782-4909-969E-832CBD290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5B8E9B2-AEBF-4F1E-B93A-7D1750F78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982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BF133F-0CEB-4352-A351-3FF5ACFD7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C7F529-A50C-4A08-AA61-2654624F1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EAF084-4522-41D0-9508-DD95678C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01F892-1D4B-4D92-8516-683E3C8EF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E2FE14E-5F7D-4F96-8B1D-F9EC5A6BE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494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1BA2B4-EADA-4A24-B3AB-E4B9EC31A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5D254F-F0EC-4633-BAD7-7F7A994818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B5CF0E-1E21-400E-BCF2-80D81C744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9B5357-FCD9-4905-B215-24BAFC967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3540CBF-F18A-4C77-92C2-BCF1E3148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7882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E6C4F6-A8DE-4152-A2F5-C47C85C19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46C632-C7BE-419F-B5F7-2004EBB96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46FA02E-5B5B-42AF-A2AC-6BAB8BEEC1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6473DA9-A724-4590-9181-4E77655A8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FFA6D9C-E125-4AE5-8C1D-2FFB5E13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FD45B8D-B7B4-4A25-B62B-BDFA4D1D4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80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2E83A5-8D55-4CC2-A7A2-1CBF84AD8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2B30D25-808B-45A2-9F4C-7879E327A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4668D8D-1D42-48BE-85F8-80B5051A3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8448675-AA69-4B63-A96E-9665B7A61E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C0F79FC-ED22-4733-845D-2AA4AD961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6C804B68-6743-4733-B2D4-027A7482A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F903EB1-033E-4D41-AC14-0F58EDA5D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5E68411-D79D-4715-B02C-DA6CB0ED9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191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9B3C07-4AC7-4F6A-8F80-19A1C89AC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2335FA0-DE4B-43B4-9D75-85860E59C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4980734-89D4-4CD4-B759-AC560208B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1A0F056-F3CF-4749-A4C3-186EBEF77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9152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C47E29D-0721-4EBD-AB52-E510EF60C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80A0248-09AC-4AD2-BC8B-B286AA668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9C30EC1-5363-4FCC-8FF0-723D5B424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8646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562BAB-4586-4FCE-8FD1-8238BBACD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C25169-35BC-42FC-B3AF-FCEDFB5CAC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E818EA5-EE32-45CC-9503-496F6490E3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7CB038-730B-4F61-A8F7-52B451C2F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BB0C2E2-2AF5-47BE-AD85-0440E0F39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6F7B7A-DF5D-4FB8-A152-2A3E558BB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18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A0A435-F916-44AF-90C0-708709993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26030C5-487F-40DE-B801-8ECFEB3D9B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FC1544A-6706-49DF-9CAB-F2BA3CE7A3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A5EDC02-4DF1-4140-9262-E473576BF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E62203-2834-4606-BC67-50B4E760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46E1A59-712B-4A65-B965-FE45E908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350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C06DE0B-6DD5-4683-95B3-E52B8C5C3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FE059A-730A-48CC-88B4-DACD157E1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8BECB7-F67B-4DCB-8F75-E208AE0B3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B1647-4EFB-4D80-B8D5-3AA4B292F5B2}" type="datetimeFigureOut">
              <a:rPr lang="fr-FR" smtClean="0"/>
              <a:t>05/06/2021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5D660AB-60AD-4E4A-9B99-C85BAC1848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02CE92-FA3C-422F-BDD4-64EC9CA68B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31EDC-F282-43C1-B8E3-EC02E1E6B1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0602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14BB9903-3DCF-4189-A5D8-2A89E49142A8}"/>
              </a:ext>
            </a:extLst>
          </p:cNvPr>
          <p:cNvSpPr txBox="1"/>
          <p:nvPr/>
        </p:nvSpPr>
        <p:spPr>
          <a:xfrm>
            <a:off x="3498574" y="2138901"/>
            <a:ext cx="6615485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000" b="1" u="sng" dirty="0"/>
              <a:t>LP 16: Ecoulement de Fluide</a:t>
            </a:r>
          </a:p>
          <a:p>
            <a:endParaRPr lang="fr-FR" sz="3500" b="1" u="sng" dirty="0"/>
          </a:p>
        </p:txBody>
      </p:sp>
    </p:spTree>
    <p:extLst>
      <p:ext uri="{BB962C8B-B14F-4D97-AF65-F5344CB8AC3E}">
        <p14:creationId xmlns:p14="http://schemas.microsoft.com/office/powerpoint/2010/main" val="3689887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ettre en œuvre un dispositif expérimental pour tester la relation de  Bernoulli - Manuel numérique max Belin">
            <a:extLst>
              <a:ext uri="{FF2B5EF4-FFF2-40B4-BE49-F238E27FC236}">
                <a16:creationId xmlns:a16="http://schemas.microsoft.com/office/drawing/2014/main" id="{1E8115BA-61BD-4C5A-B3D2-300148305D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525" y="609600"/>
            <a:ext cx="4552950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D2A828D0-B6F0-432B-BEBF-0BFDBBCE74F7}"/>
              </a:ext>
            </a:extLst>
          </p:cNvPr>
          <p:cNvSpPr txBox="1"/>
          <p:nvPr/>
        </p:nvSpPr>
        <p:spPr>
          <a:xfrm>
            <a:off x="6687047" y="6337190"/>
            <a:ext cx="3848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Manuelnumériquemax.belin.fr</a:t>
            </a:r>
          </a:p>
        </p:txBody>
      </p:sp>
    </p:spTree>
    <p:extLst>
      <p:ext uri="{BB962C8B-B14F-4D97-AF65-F5344CB8AC3E}">
        <p14:creationId xmlns:p14="http://schemas.microsoft.com/office/powerpoint/2010/main" val="2441996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90034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E94FFA-A2C9-4565-B0B9-BD75E8ED3C92}"/>
              </a:ext>
            </a:extLst>
          </p:cNvPr>
          <p:cNvSpPr txBox="1"/>
          <p:nvPr/>
        </p:nvSpPr>
        <p:spPr>
          <a:xfrm>
            <a:off x="4881885" y="70542"/>
            <a:ext cx="37679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dirty="0"/>
              <a:t>Conclusion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D02C0E9D-C7E0-4AFB-A2FC-3AA2AC2A7096}"/>
              </a:ext>
            </a:extLst>
          </p:cNvPr>
          <p:cNvSpPr/>
          <p:nvPr/>
        </p:nvSpPr>
        <p:spPr>
          <a:xfrm>
            <a:off x="8537187" y="4332361"/>
            <a:ext cx="2439848" cy="670034"/>
          </a:xfrm>
          <a:prstGeom prst="roundRect">
            <a:avLst/>
          </a:prstGeom>
          <a:solidFill>
            <a:srgbClr val="7030A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5AD9312-78F2-4125-A3A2-8F5828E8649F}"/>
              </a:ext>
            </a:extLst>
          </p:cNvPr>
          <p:cNvSpPr txBox="1"/>
          <p:nvPr/>
        </p:nvSpPr>
        <p:spPr>
          <a:xfrm>
            <a:off x="8680190" y="4507943"/>
            <a:ext cx="27145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Relation de Bernoulli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98EEAE22-9093-4205-862C-D10F88BA65A9}"/>
              </a:ext>
            </a:extLst>
          </p:cNvPr>
          <p:cNvSpPr/>
          <p:nvPr/>
        </p:nvSpPr>
        <p:spPr>
          <a:xfrm>
            <a:off x="401805" y="2981768"/>
            <a:ext cx="1718442" cy="670034"/>
          </a:xfrm>
          <a:prstGeom prst="roundRect">
            <a:avLst/>
          </a:prstGeom>
          <a:solidFill>
            <a:srgbClr val="C00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BA6A21D-1A1E-4123-BD91-DB28EAD9601E}"/>
              </a:ext>
            </a:extLst>
          </p:cNvPr>
          <p:cNvSpPr txBox="1"/>
          <p:nvPr/>
        </p:nvSpPr>
        <p:spPr>
          <a:xfrm>
            <a:off x="657240" y="2981768"/>
            <a:ext cx="14661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>
                <a:solidFill>
                  <a:schemeClr val="bg1"/>
                </a:solidFill>
              </a:rPr>
              <a:t>Ecoulement de fluide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35D3149-37C7-4419-B504-109862C2B42B}"/>
              </a:ext>
            </a:extLst>
          </p:cNvPr>
          <p:cNvSpPr/>
          <p:nvPr/>
        </p:nvSpPr>
        <p:spPr>
          <a:xfrm>
            <a:off x="8703587" y="1202802"/>
            <a:ext cx="1645457" cy="67003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C0F1E185-0EFC-48DC-ABF0-2531CE1D24F7}"/>
              </a:ext>
            </a:extLst>
          </p:cNvPr>
          <p:cNvCxnSpPr>
            <a:cxnSpLocks/>
          </p:cNvCxnSpPr>
          <p:nvPr/>
        </p:nvCxnSpPr>
        <p:spPr>
          <a:xfrm>
            <a:off x="7729869" y="1525679"/>
            <a:ext cx="9199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6A0126C7-34D0-4CBB-82AD-DC9D7D86861F}"/>
              </a:ext>
            </a:extLst>
          </p:cNvPr>
          <p:cNvCxnSpPr>
            <a:cxnSpLocks/>
          </p:cNvCxnSpPr>
          <p:nvPr/>
        </p:nvCxnSpPr>
        <p:spPr>
          <a:xfrm>
            <a:off x="5202079" y="3655762"/>
            <a:ext cx="859221" cy="8605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E2A213A0-27A5-4DA7-A88A-2C38246E0692}"/>
              </a:ext>
            </a:extLst>
          </p:cNvPr>
          <p:cNvSpPr/>
          <p:nvPr/>
        </p:nvSpPr>
        <p:spPr>
          <a:xfrm>
            <a:off x="8680190" y="2916432"/>
            <a:ext cx="2023239" cy="67003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A41C29AE-CAD6-4C43-B2C7-23C5AEF4A59C}"/>
              </a:ext>
            </a:extLst>
          </p:cNvPr>
          <p:cNvCxnSpPr>
            <a:cxnSpLocks/>
          </p:cNvCxnSpPr>
          <p:nvPr/>
        </p:nvCxnSpPr>
        <p:spPr>
          <a:xfrm flipV="1">
            <a:off x="5202079" y="1964864"/>
            <a:ext cx="765330" cy="7213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B1CCC5B0-E219-42AF-A108-A1E598FD21A3}"/>
              </a:ext>
            </a:extLst>
          </p:cNvPr>
          <p:cNvCxnSpPr>
            <a:cxnSpLocks/>
          </p:cNvCxnSpPr>
          <p:nvPr/>
        </p:nvCxnSpPr>
        <p:spPr>
          <a:xfrm>
            <a:off x="2120247" y="3316785"/>
            <a:ext cx="11876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ectangle : coins arrondis 33">
            <a:extLst>
              <a:ext uri="{FF2B5EF4-FFF2-40B4-BE49-F238E27FC236}">
                <a16:creationId xmlns:a16="http://schemas.microsoft.com/office/drawing/2014/main" id="{44514BC6-375B-4CFA-BA9A-F78B9A86B239}"/>
              </a:ext>
            </a:extLst>
          </p:cNvPr>
          <p:cNvSpPr/>
          <p:nvPr/>
        </p:nvSpPr>
        <p:spPr>
          <a:xfrm>
            <a:off x="8737102" y="5752949"/>
            <a:ext cx="1851457" cy="64633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0B23CD25-3592-4399-B7CE-3FEC5844F295}"/>
              </a:ext>
            </a:extLst>
          </p:cNvPr>
          <p:cNvCxnSpPr>
            <a:cxnSpLocks/>
          </p:cNvCxnSpPr>
          <p:nvPr/>
        </p:nvCxnSpPr>
        <p:spPr>
          <a:xfrm flipV="1">
            <a:off x="9691809" y="3651802"/>
            <a:ext cx="0" cy="6067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Rectangle : coins arrondis 51">
            <a:extLst>
              <a:ext uri="{FF2B5EF4-FFF2-40B4-BE49-F238E27FC236}">
                <a16:creationId xmlns:a16="http://schemas.microsoft.com/office/drawing/2014/main" id="{6363B930-197E-470C-A24B-CDC3E59A733D}"/>
              </a:ext>
            </a:extLst>
          </p:cNvPr>
          <p:cNvSpPr/>
          <p:nvPr/>
        </p:nvSpPr>
        <p:spPr>
          <a:xfrm>
            <a:off x="5969508" y="1172976"/>
            <a:ext cx="1718442" cy="804259"/>
          </a:xfrm>
          <a:prstGeom prst="roundRect">
            <a:avLst/>
          </a:prstGeom>
          <a:solidFill>
            <a:srgbClr val="FEB6B4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B6BA0E61-4605-440A-83EF-947F1112D183}"/>
              </a:ext>
            </a:extLst>
          </p:cNvPr>
          <p:cNvCxnSpPr>
            <a:cxnSpLocks/>
          </p:cNvCxnSpPr>
          <p:nvPr/>
        </p:nvCxnSpPr>
        <p:spPr>
          <a:xfrm>
            <a:off x="9662831" y="5082993"/>
            <a:ext cx="0" cy="5764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88B1B49-8C1F-4A9A-ACC5-95D79791015C}"/>
              </a:ext>
            </a:extLst>
          </p:cNvPr>
          <p:cNvSpPr/>
          <p:nvPr/>
        </p:nvSpPr>
        <p:spPr>
          <a:xfrm>
            <a:off x="3350623" y="2676706"/>
            <a:ext cx="1851456" cy="1255660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5D2B9140-7C5D-4618-80AC-FD14A1D2A7D8}"/>
              </a:ext>
            </a:extLst>
          </p:cNvPr>
          <p:cNvCxnSpPr>
            <a:cxnSpLocks/>
          </p:cNvCxnSpPr>
          <p:nvPr/>
        </p:nvCxnSpPr>
        <p:spPr>
          <a:xfrm>
            <a:off x="7779814" y="4667378"/>
            <a:ext cx="69627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72F23E4D-9C96-4D6A-9B83-277D900ECD44}"/>
              </a:ext>
            </a:extLst>
          </p:cNvPr>
          <p:cNvSpPr/>
          <p:nvPr/>
        </p:nvSpPr>
        <p:spPr>
          <a:xfrm>
            <a:off x="6096000" y="4451442"/>
            <a:ext cx="1653685" cy="437355"/>
          </a:xfrm>
          <a:prstGeom prst="roundRect">
            <a:avLst/>
          </a:prstGeom>
          <a:solidFill>
            <a:srgbClr val="FFC000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D7245ECD-AEDD-4914-A1DA-5B4880B67E45}"/>
              </a:ext>
            </a:extLst>
          </p:cNvPr>
          <p:cNvSpPr txBox="1"/>
          <p:nvPr/>
        </p:nvSpPr>
        <p:spPr>
          <a:xfrm>
            <a:off x="6184253" y="4463313"/>
            <a:ext cx="201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Fluide parfait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F43D85BF-9984-4206-9E4C-BA03CA227BD8}"/>
              </a:ext>
            </a:extLst>
          </p:cNvPr>
          <p:cNvSpPr txBox="1"/>
          <p:nvPr/>
        </p:nvSpPr>
        <p:spPr>
          <a:xfrm>
            <a:off x="8804889" y="1331930"/>
            <a:ext cx="1578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Conservation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EB0050F-CD14-40AB-85E9-4BA038202AF7}"/>
              </a:ext>
            </a:extLst>
          </p:cNvPr>
          <p:cNvSpPr txBox="1"/>
          <p:nvPr/>
        </p:nvSpPr>
        <p:spPr>
          <a:xfrm>
            <a:off x="6189361" y="1251939"/>
            <a:ext cx="12787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Débit volumique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2D665A08-AB70-455E-BA4B-1F30758073D6}"/>
              </a:ext>
            </a:extLst>
          </p:cNvPr>
          <p:cNvSpPr txBox="1"/>
          <p:nvPr/>
        </p:nvSpPr>
        <p:spPr>
          <a:xfrm>
            <a:off x="8891258" y="5910758"/>
            <a:ext cx="18121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Effet Venturi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EF83E16-1798-46F0-8CF7-E465E996ABE7}"/>
              </a:ext>
            </a:extLst>
          </p:cNvPr>
          <p:cNvSpPr txBox="1"/>
          <p:nvPr/>
        </p:nvSpPr>
        <p:spPr>
          <a:xfrm>
            <a:off x="3304841" y="2732037"/>
            <a:ext cx="20188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Ecoulement incompressible</a:t>
            </a:r>
          </a:p>
          <a:p>
            <a:pPr algn="ctr"/>
            <a:r>
              <a:rPr lang="fr-FR" b="1" dirty="0"/>
              <a:t>En régime permanent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5A990C14-0C6D-46AB-8528-7676636C48D3}"/>
              </a:ext>
            </a:extLst>
          </p:cNvPr>
          <p:cNvSpPr txBox="1"/>
          <p:nvPr/>
        </p:nvSpPr>
        <p:spPr>
          <a:xfrm>
            <a:off x="8766081" y="3071247"/>
            <a:ext cx="1851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Vase de Mariotte</a:t>
            </a:r>
          </a:p>
        </p:txBody>
      </p:sp>
    </p:spTree>
    <p:extLst>
      <p:ext uri="{BB962C8B-B14F-4D97-AF65-F5344CB8AC3E}">
        <p14:creationId xmlns:p14="http://schemas.microsoft.com/office/powerpoint/2010/main" val="38804193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</TotalTime>
  <Words>33</Words>
  <Application>Microsoft Office PowerPoint</Application>
  <PresentationFormat>Grand écran</PresentationFormat>
  <Paragraphs>12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gaëtan gaston</dc:creator>
  <cp:lastModifiedBy>gaëtan gaston</cp:lastModifiedBy>
  <cp:revision>5</cp:revision>
  <dcterms:created xsi:type="dcterms:W3CDTF">2021-06-05T20:09:57Z</dcterms:created>
  <dcterms:modified xsi:type="dcterms:W3CDTF">2021-06-06T06:23:07Z</dcterms:modified>
</cp:coreProperties>
</file>