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0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43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16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56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55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63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55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7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03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34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4F87F8-9061-4CB4-8129-B6F4D2E626EA}" type="datetimeFigureOut">
              <a:rPr lang="fr-FR" smtClean="0"/>
              <a:t>22/05/2021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BCFCE14-C844-41B3-BC97-F3E67FF430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8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910958" y="0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3313386" y="1909020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3628695" y="2059371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Stockage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580696" y="3431629"/>
            <a:ext cx="1718442" cy="67003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772510" y="3578773"/>
            <a:ext cx="1466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Information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3313386" y="4728265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A1267B2-077D-4F1C-B38A-852CC90199FC}"/>
              </a:ext>
            </a:extLst>
          </p:cNvPr>
          <p:cNvSpPr txBox="1"/>
          <p:nvPr/>
        </p:nvSpPr>
        <p:spPr>
          <a:xfrm>
            <a:off x="3471039" y="4878616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Transmission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/>
          <p:nvPr/>
        </p:nvCxnSpPr>
        <p:spPr>
          <a:xfrm flipV="1">
            <a:off x="2299138" y="2579054"/>
            <a:ext cx="1014248" cy="852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2299138" y="4110572"/>
            <a:ext cx="1014248" cy="682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5935716" y="1027833"/>
            <a:ext cx="1718442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2797076-8414-4634-974C-EFF15887DD62}"/>
              </a:ext>
            </a:extLst>
          </p:cNvPr>
          <p:cNvSpPr txBox="1"/>
          <p:nvPr/>
        </p:nvSpPr>
        <p:spPr>
          <a:xfrm>
            <a:off x="5935716" y="1178184"/>
            <a:ext cx="214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Support optique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 flipV="1">
            <a:off x="5147441" y="1679290"/>
            <a:ext cx="679887" cy="229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1566A6E1-B3DB-4394-99EA-BA1A679CA67A}"/>
              </a:ext>
            </a:extLst>
          </p:cNvPr>
          <p:cNvCxnSpPr>
            <a:cxnSpLocks/>
          </p:cNvCxnSpPr>
          <p:nvPr/>
        </p:nvCxnSpPr>
        <p:spPr>
          <a:xfrm flipV="1">
            <a:off x="7762546" y="1027833"/>
            <a:ext cx="687771" cy="327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ABDD3BE1-CDC3-48C5-BE5C-3FBF049EC4F1}"/>
              </a:ext>
            </a:extLst>
          </p:cNvPr>
          <p:cNvSpPr/>
          <p:nvPr/>
        </p:nvSpPr>
        <p:spPr>
          <a:xfrm>
            <a:off x="8558705" y="636650"/>
            <a:ext cx="1718442" cy="670034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>
            <a:off x="7762546" y="1570695"/>
            <a:ext cx="687771" cy="408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3B87884-AD37-4644-B78E-4A6457C67E0D}"/>
              </a:ext>
            </a:extLst>
          </p:cNvPr>
          <p:cNvSpPr/>
          <p:nvPr/>
        </p:nvSpPr>
        <p:spPr>
          <a:xfrm>
            <a:off x="8558046" y="1679290"/>
            <a:ext cx="1718442" cy="670034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E30A52C-FF76-4CFA-B8E8-1A168177A0F2}"/>
              </a:ext>
            </a:extLst>
          </p:cNvPr>
          <p:cNvSpPr txBox="1"/>
          <p:nvPr/>
        </p:nvSpPr>
        <p:spPr>
          <a:xfrm>
            <a:off x="8678917" y="787001"/>
            <a:ext cx="214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Interférences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B9F069E-EE3B-4C09-87EE-8C41933EF557}"/>
              </a:ext>
            </a:extLst>
          </p:cNvPr>
          <p:cNvSpPr txBox="1"/>
          <p:nvPr/>
        </p:nvSpPr>
        <p:spPr>
          <a:xfrm>
            <a:off x="8841168" y="1829641"/>
            <a:ext cx="214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Diffraction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7E212F0B-85C0-436D-9643-9CFEBF713D3E}"/>
              </a:ext>
            </a:extLst>
          </p:cNvPr>
          <p:cNvSpPr/>
          <p:nvPr/>
        </p:nvSpPr>
        <p:spPr>
          <a:xfrm>
            <a:off x="5899917" y="3381417"/>
            <a:ext cx="1718442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5977759" y="4970921"/>
            <a:ext cx="1519401" cy="95920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>
            <a:off x="5081752" y="5305045"/>
            <a:ext cx="818165" cy="169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 flipV="1">
            <a:off x="5046277" y="3741502"/>
            <a:ext cx="781051" cy="910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ZoneTexte 41">
            <a:extLst>
              <a:ext uri="{FF2B5EF4-FFF2-40B4-BE49-F238E27FC236}">
                <a16:creationId xmlns:a16="http://schemas.microsoft.com/office/drawing/2014/main" id="{109AD89E-8C22-4B1E-A878-14223131E91F}"/>
              </a:ext>
            </a:extLst>
          </p:cNvPr>
          <p:cNvSpPr txBox="1"/>
          <p:nvPr/>
        </p:nvSpPr>
        <p:spPr>
          <a:xfrm>
            <a:off x="5920938" y="3509831"/>
            <a:ext cx="214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Codage binaire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005F1176-BE02-4474-A57F-95A958820A07}"/>
              </a:ext>
            </a:extLst>
          </p:cNvPr>
          <p:cNvSpPr txBox="1"/>
          <p:nvPr/>
        </p:nvSpPr>
        <p:spPr>
          <a:xfrm>
            <a:off x="6069726" y="4970921"/>
            <a:ext cx="2149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Conversion Analogique Numérique</a:t>
            </a:r>
          </a:p>
        </p:txBody>
      </p: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B36C87F6-B714-4BA2-A1A6-47C5D05F9BFF}"/>
              </a:ext>
            </a:extLst>
          </p:cNvPr>
          <p:cNvCxnSpPr>
            <a:cxnSpLocks/>
          </p:cNvCxnSpPr>
          <p:nvPr/>
        </p:nvCxnSpPr>
        <p:spPr>
          <a:xfrm flipV="1">
            <a:off x="7590606" y="4451644"/>
            <a:ext cx="781051" cy="631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50CB781B-3D9E-46A9-AFFD-7668E221D08C}"/>
              </a:ext>
            </a:extLst>
          </p:cNvPr>
          <p:cNvCxnSpPr>
            <a:cxnSpLocks/>
          </p:cNvCxnSpPr>
          <p:nvPr/>
        </p:nvCxnSpPr>
        <p:spPr>
          <a:xfrm>
            <a:off x="7618359" y="5542380"/>
            <a:ext cx="824732" cy="113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7A160252-46F0-4D77-A617-BF565A79F221}"/>
              </a:ext>
            </a:extLst>
          </p:cNvPr>
          <p:cNvSpPr/>
          <p:nvPr/>
        </p:nvSpPr>
        <p:spPr>
          <a:xfrm>
            <a:off x="8522416" y="3951613"/>
            <a:ext cx="1718442" cy="670034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7C8C104E-ABB2-4641-BB61-0377DA68BCE3}"/>
              </a:ext>
            </a:extLst>
          </p:cNvPr>
          <p:cNvSpPr txBox="1"/>
          <p:nvPr/>
        </p:nvSpPr>
        <p:spPr>
          <a:xfrm>
            <a:off x="8534398" y="4101964"/>
            <a:ext cx="2106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échantillonnage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8522416" y="5315278"/>
            <a:ext cx="1718442" cy="670034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6A0D0857-DAFA-4BB6-AD2E-463752EF22A9}"/>
              </a:ext>
            </a:extLst>
          </p:cNvPr>
          <p:cNvSpPr txBox="1"/>
          <p:nvPr/>
        </p:nvSpPr>
        <p:spPr>
          <a:xfrm>
            <a:off x="8678917" y="5465629"/>
            <a:ext cx="2106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quantification</a:t>
            </a:r>
          </a:p>
        </p:txBody>
      </p: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15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Rétrospective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3</cp:revision>
  <dcterms:created xsi:type="dcterms:W3CDTF">2021-05-22T14:41:21Z</dcterms:created>
  <dcterms:modified xsi:type="dcterms:W3CDTF">2021-05-22T15:06:14Z</dcterms:modified>
</cp:coreProperties>
</file>