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4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7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0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69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65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32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0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B662AA-DE7F-4A86-9DDF-0296DD839B6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7512C4-85CA-428D-9B3B-B2963FF6552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5EA38F-BF37-477C-B573-E5FE7D2563A7}"/>
              </a:ext>
            </a:extLst>
          </p:cNvPr>
          <p:cNvSpPr txBox="1"/>
          <p:nvPr/>
        </p:nvSpPr>
        <p:spPr>
          <a:xfrm>
            <a:off x="3882190" y="2207060"/>
            <a:ext cx="6737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/>
              <a:t>LP 18: spectre</a:t>
            </a:r>
          </a:p>
        </p:txBody>
      </p:sp>
    </p:spTree>
    <p:extLst>
      <p:ext uri="{BB962C8B-B14F-4D97-AF65-F5344CB8AC3E}">
        <p14:creationId xmlns:p14="http://schemas.microsoft.com/office/powerpoint/2010/main" val="128127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2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87CF47-D5A8-40CE-881D-3133362D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29" y="61240"/>
            <a:ext cx="8308729" cy="62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5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67E8C2-4D23-4523-AAD3-B3A1096D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3" y="1264318"/>
            <a:ext cx="8054629" cy="4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58447C-5970-40E8-91FB-B4179D918D56}"/>
              </a:ext>
            </a:extLst>
          </p:cNvPr>
          <p:cNvSpPr txBox="1"/>
          <p:nvPr/>
        </p:nvSpPr>
        <p:spPr>
          <a:xfrm>
            <a:off x="8414084" y="5278993"/>
            <a:ext cx="222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Reseau-canope.fr</a:t>
            </a:r>
          </a:p>
        </p:txBody>
      </p:sp>
    </p:spTree>
    <p:extLst>
      <p:ext uri="{BB962C8B-B14F-4D97-AF65-F5344CB8AC3E}">
        <p14:creationId xmlns:p14="http://schemas.microsoft.com/office/powerpoint/2010/main" val="360805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8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E94FFA-A2C9-4565-B0B9-BD75E8ED3C92}"/>
              </a:ext>
            </a:extLst>
          </p:cNvPr>
          <p:cNvSpPr txBox="1"/>
          <p:nvPr/>
        </p:nvSpPr>
        <p:spPr>
          <a:xfrm>
            <a:off x="4910958" y="0"/>
            <a:ext cx="3767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02C0E9D-C7E0-4AFB-A2FC-3AA2AC2A7096}"/>
              </a:ext>
            </a:extLst>
          </p:cNvPr>
          <p:cNvSpPr/>
          <p:nvPr/>
        </p:nvSpPr>
        <p:spPr>
          <a:xfrm>
            <a:off x="7595308" y="5218130"/>
            <a:ext cx="2439848" cy="67003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AD9312-78F2-4125-A3A2-8F5828E8649F}"/>
              </a:ext>
            </a:extLst>
          </p:cNvPr>
          <p:cNvSpPr txBox="1"/>
          <p:nvPr/>
        </p:nvSpPr>
        <p:spPr>
          <a:xfrm>
            <a:off x="5425743" y="5731428"/>
            <a:ext cx="191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Bilan (Puissance)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8EEAE22-9093-4205-862C-D10F88BA65A9}"/>
              </a:ext>
            </a:extLst>
          </p:cNvPr>
          <p:cNvSpPr/>
          <p:nvPr/>
        </p:nvSpPr>
        <p:spPr>
          <a:xfrm>
            <a:off x="5456798" y="799801"/>
            <a:ext cx="1718442" cy="670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A6A21D-1A1E-4123-BD91-DB28EAD9601E}"/>
              </a:ext>
            </a:extLst>
          </p:cNvPr>
          <p:cNvSpPr txBox="1"/>
          <p:nvPr/>
        </p:nvSpPr>
        <p:spPr>
          <a:xfrm>
            <a:off x="5852605" y="895923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Spectre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A0126C7-34D0-4CBB-82AD-DC9D7D86861F}"/>
              </a:ext>
            </a:extLst>
          </p:cNvPr>
          <p:cNvCxnSpPr>
            <a:cxnSpLocks/>
          </p:cNvCxnSpPr>
          <p:nvPr/>
        </p:nvCxnSpPr>
        <p:spPr>
          <a:xfrm>
            <a:off x="7318798" y="1535682"/>
            <a:ext cx="821535" cy="72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2A213A0-27A5-4DA7-A88A-2C38246E0692}"/>
              </a:ext>
            </a:extLst>
          </p:cNvPr>
          <p:cNvSpPr/>
          <p:nvPr/>
        </p:nvSpPr>
        <p:spPr>
          <a:xfrm>
            <a:off x="8140333" y="2368178"/>
            <a:ext cx="1228256" cy="6700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1CCC5B0-E219-42AF-A108-A1E598FD21A3}"/>
              </a:ext>
            </a:extLst>
          </p:cNvPr>
          <p:cNvCxnSpPr>
            <a:cxnSpLocks/>
          </p:cNvCxnSpPr>
          <p:nvPr/>
        </p:nvCxnSpPr>
        <p:spPr>
          <a:xfrm flipH="1">
            <a:off x="3793958" y="1535682"/>
            <a:ext cx="1459807" cy="68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4514BC6-375B-4CFA-BA9A-F78B9A86B239}"/>
              </a:ext>
            </a:extLst>
          </p:cNvPr>
          <p:cNvSpPr/>
          <p:nvPr/>
        </p:nvSpPr>
        <p:spPr>
          <a:xfrm>
            <a:off x="7953218" y="3865725"/>
            <a:ext cx="2018890" cy="64633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B23CD25-3592-4399-B7CE-3FEC5844F295}"/>
              </a:ext>
            </a:extLst>
          </p:cNvPr>
          <p:cNvCxnSpPr>
            <a:cxnSpLocks/>
          </p:cNvCxnSpPr>
          <p:nvPr/>
        </p:nvCxnSpPr>
        <p:spPr>
          <a:xfrm>
            <a:off x="8745219" y="3147362"/>
            <a:ext cx="0" cy="56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990EA5C-B1D4-4815-A12B-2667E0103DCF}"/>
              </a:ext>
            </a:extLst>
          </p:cNvPr>
          <p:cNvCxnSpPr>
            <a:cxnSpLocks/>
          </p:cNvCxnSpPr>
          <p:nvPr/>
        </p:nvCxnSpPr>
        <p:spPr>
          <a:xfrm>
            <a:off x="3139999" y="3207366"/>
            <a:ext cx="0" cy="61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6363B930-197E-470C-A24B-CDC3E59A733D}"/>
              </a:ext>
            </a:extLst>
          </p:cNvPr>
          <p:cNvSpPr/>
          <p:nvPr/>
        </p:nvSpPr>
        <p:spPr>
          <a:xfrm>
            <a:off x="2526633" y="2264474"/>
            <a:ext cx="1171072" cy="804259"/>
          </a:xfrm>
          <a:prstGeom prst="roundRect">
            <a:avLst/>
          </a:prstGeom>
          <a:solidFill>
            <a:srgbClr val="FEB6B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88B1B49-8C1F-4A9A-ACC5-95D79791015C}"/>
              </a:ext>
            </a:extLst>
          </p:cNvPr>
          <p:cNvSpPr/>
          <p:nvPr/>
        </p:nvSpPr>
        <p:spPr>
          <a:xfrm>
            <a:off x="2157065" y="3927714"/>
            <a:ext cx="1851456" cy="67003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D2B9140-7C5D-4618-80AC-FD14A1D2A7D8}"/>
              </a:ext>
            </a:extLst>
          </p:cNvPr>
          <p:cNvCxnSpPr>
            <a:cxnSpLocks/>
          </p:cNvCxnSpPr>
          <p:nvPr/>
        </p:nvCxnSpPr>
        <p:spPr>
          <a:xfrm flipH="1">
            <a:off x="1981200" y="4683117"/>
            <a:ext cx="580968" cy="3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EB0050F-CD14-40AB-85E9-4BA038202AF7}"/>
              </a:ext>
            </a:extLst>
          </p:cNvPr>
          <p:cNvSpPr txBox="1"/>
          <p:nvPr/>
        </p:nvSpPr>
        <p:spPr>
          <a:xfrm>
            <a:off x="2676786" y="2505863"/>
            <a:ext cx="127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Discret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D665A08-AB70-455E-BA4B-1F30758073D6}"/>
              </a:ext>
            </a:extLst>
          </p:cNvPr>
          <p:cNvSpPr txBox="1"/>
          <p:nvPr/>
        </p:nvSpPr>
        <p:spPr>
          <a:xfrm>
            <a:off x="8295175" y="2505863"/>
            <a:ext cx="181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Continu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EF83E16-1798-46F0-8CF7-E465E996ABE7}"/>
              </a:ext>
            </a:extLst>
          </p:cNvPr>
          <p:cNvSpPr txBox="1"/>
          <p:nvPr/>
        </p:nvSpPr>
        <p:spPr>
          <a:xfrm>
            <a:off x="2374283" y="3954771"/>
            <a:ext cx="20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Théorème de Fourier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A990C14-0C6D-46AB-8528-7676636C48D3}"/>
              </a:ext>
            </a:extLst>
          </p:cNvPr>
          <p:cNvSpPr txBox="1"/>
          <p:nvPr/>
        </p:nvSpPr>
        <p:spPr>
          <a:xfrm>
            <a:off x="7953218" y="3993050"/>
            <a:ext cx="276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Modèle: corps noir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09FF21F-C9C5-4FD7-98B6-EA743F44E4F7}"/>
              </a:ext>
            </a:extLst>
          </p:cNvPr>
          <p:cNvCxnSpPr>
            <a:cxnSpLocks/>
          </p:cNvCxnSpPr>
          <p:nvPr/>
        </p:nvCxnSpPr>
        <p:spPr>
          <a:xfrm>
            <a:off x="8745219" y="4576431"/>
            <a:ext cx="0" cy="57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B40AD48-553C-4C31-9FC5-EBAED3AF1D1F}"/>
              </a:ext>
            </a:extLst>
          </p:cNvPr>
          <p:cNvSpPr/>
          <p:nvPr/>
        </p:nvSpPr>
        <p:spPr>
          <a:xfrm>
            <a:off x="575533" y="5153755"/>
            <a:ext cx="2439848" cy="6700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445BC91-2348-4D52-A348-D7C3A1C9D2D9}"/>
              </a:ext>
            </a:extLst>
          </p:cNvPr>
          <p:cNvSpPr txBox="1"/>
          <p:nvPr/>
        </p:nvSpPr>
        <p:spPr>
          <a:xfrm>
            <a:off x="837701" y="5304106"/>
            <a:ext cx="22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Signaux périodique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544045E-14C2-441B-B650-A33E690B9231}"/>
              </a:ext>
            </a:extLst>
          </p:cNvPr>
          <p:cNvSpPr txBox="1"/>
          <p:nvPr/>
        </p:nvSpPr>
        <p:spPr>
          <a:xfrm>
            <a:off x="7913932" y="5368481"/>
            <a:ext cx="276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température</a:t>
            </a:r>
          </a:p>
        </p:txBody>
      </p:sp>
    </p:spTree>
    <p:extLst>
      <p:ext uri="{BB962C8B-B14F-4D97-AF65-F5344CB8AC3E}">
        <p14:creationId xmlns:p14="http://schemas.microsoft.com/office/powerpoint/2010/main" val="388041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4455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25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4</cp:revision>
  <dcterms:created xsi:type="dcterms:W3CDTF">2021-06-01T19:24:05Z</dcterms:created>
  <dcterms:modified xsi:type="dcterms:W3CDTF">2021-06-01T20:04:17Z</dcterms:modified>
</cp:coreProperties>
</file>