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7" r:id="rId3"/>
    <p:sldId id="258" r:id="rId4"/>
    <p:sldId id="259" r:id="rId5"/>
    <p:sldId id="260" r:id="rId6"/>
    <p:sldId id="265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2F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1B46B-12CF-42A6-877C-F38B663C782B}" type="datetimeFigureOut">
              <a:rPr lang="fr-FR" smtClean="0"/>
              <a:t>02/06/2021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6440F-C641-405D-904E-F377982E4B57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1843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1B46B-12CF-42A6-877C-F38B663C782B}" type="datetimeFigureOut">
              <a:rPr lang="fr-FR" smtClean="0"/>
              <a:t>02/06/2021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6440F-C641-405D-904E-F377982E4B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3664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1B46B-12CF-42A6-877C-F38B663C782B}" type="datetimeFigureOut">
              <a:rPr lang="fr-FR" smtClean="0"/>
              <a:t>02/06/2021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6440F-C641-405D-904E-F377982E4B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5345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1B46B-12CF-42A6-877C-F38B663C782B}" type="datetimeFigureOut">
              <a:rPr lang="fr-FR" smtClean="0"/>
              <a:t>02/06/2021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6440F-C641-405D-904E-F377982E4B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1333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1B46B-12CF-42A6-877C-F38B663C782B}" type="datetimeFigureOut">
              <a:rPr lang="fr-FR" smtClean="0"/>
              <a:t>02/06/2021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6440F-C641-405D-904E-F377982E4B57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9693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1B46B-12CF-42A6-877C-F38B663C782B}" type="datetimeFigureOut">
              <a:rPr lang="fr-FR" smtClean="0"/>
              <a:t>02/06/2021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6440F-C641-405D-904E-F377982E4B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3369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1B46B-12CF-42A6-877C-F38B663C782B}" type="datetimeFigureOut">
              <a:rPr lang="fr-FR" smtClean="0"/>
              <a:t>02/06/2021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6440F-C641-405D-904E-F377982E4B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9367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1B46B-12CF-42A6-877C-F38B663C782B}" type="datetimeFigureOut">
              <a:rPr lang="fr-FR" smtClean="0"/>
              <a:t>02/06/2021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6440F-C641-405D-904E-F377982E4B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913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1B46B-12CF-42A6-877C-F38B663C782B}" type="datetimeFigureOut">
              <a:rPr lang="fr-FR" smtClean="0"/>
              <a:t>02/06/2021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6440F-C641-405D-904E-F377982E4B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9535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E41B46B-12CF-42A6-877C-F38B663C782B}" type="datetimeFigureOut">
              <a:rPr lang="fr-FR" smtClean="0"/>
              <a:t>02/06/2021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926440F-C641-405D-904E-F377982E4B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1341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1B46B-12CF-42A6-877C-F38B663C782B}" type="datetimeFigureOut">
              <a:rPr lang="fr-FR" smtClean="0"/>
              <a:t>02/06/2021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6440F-C641-405D-904E-F377982E4B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0467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E41B46B-12CF-42A6-877C-F38B663C782B}" type="datetimeFigureOut">
              <a:rPr lang="fr-FR" smtClean="0"/>
              <a:t>02/06/2021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926440F-C641-405D-904E-F377982E4B57}" type="slidenum">
              <a:rPr lang="fr-FR" smtClean="0"/>
              <a:t>‹N°›</a:t>
            </a:fld>
            <a:endParaRPr lang="fr-F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6719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6423F03D-7A2D-4E2D-89BA-D6F76F940B15}"/>
              </a:ext>
            </a:extLst>
          </p:cNvPr>
          <p:cNvSpPr txBox="1"/>
          <p:nvPr/>
        </p:nvSpPr>
        <p:spPr>
          <a:xfrm>
            <a:off x="2979088" y="1868557"/>
            <a:ext cx="623382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000" b="1" u="sng" dirty="0"/>
              <a:t>LP 1: Ondes mécaniques</a:t>
            </a:r>
          </a:p>
        </p:txBody>
      </p:sp>
    </p:spTree>
    <p:extLst>
      <p:ext uri="{BB962C8B-B14F-4D97-AF65-F5344CB8AC3E}">
        <p14:creationId xmlns:p14="http://schemas.microsoft.com/office/powerpoint/2010/main" val="3988256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2137E20F-7CF5-4C7E-8081-CC60D11CD1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6563" y="1347788"/>
            <a:ext cx="6238875" cy="4162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7FFB6CE6-14E7-46B5-83EB-624A25397C47}"/>
              </a:ext>
            </a:extLst>
          </p:cNvPr>
          <p:cNvSpPr txBox="1"/>
          <p:nvPr/>
        </p:nvSpPr>
        <p:spPr>
          <a:xfrm>
            <a:off x="7824083" y="5545590"/>
            <a:ext cx="13913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Bateaux.com</a:t>
            </a:r>
          </a:p>
        </p:txBody>
      </p:sp>
    </p:spTree>
    <p:extLst>
      <p:ext uri="{BB962C8B-B14F-4D97-AF65-F5344CB8AC3E}">
        <p14:creationId xmlns:p14="http://schemas.microsoft.com/office/powerpoint/2010/main" val="3464780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50367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96087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4542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53E94FFA-A2C9-4565-B0B9-BD75E8ED3C92}"/>
              </a:ext>
            </a:extLst>
          </p:cNvPr>
          <p:cNvSpPr txBox="1"/>
          <p:nvPr/>
        </p:nvSpPr>
        <p:spPr>
          <a:xfrm>
            <a:off x="4550470" y="47135"/>
            <a:ext cx="376795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u="sng" dirty="0"/>
              <a:t>Conclusion</a:t>
            </a:r>
          </a:p>
        </p:txBody>
      </p:sp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D02C0E9D-C7E0-4AFB-A2FC-3AA2AC2A7096}"/>
              </a:ext>
            </a:extLst>
          </p:cNvPr>
          <p:cNvSpPr/>
          <p:nvPr/>
        </p:nvSpPr>
        <p:spPr>
          <a:xfrm>
            <a:off x="5615452" y="2852833"/>
            <a:ext cx="1883480" cy="670034"/>
          </a:xfrm>
          <a:prstGeom prst="roundRect">
            <a:avLst/>
          </a:prstGeom>
          <a:solidFill>
            <a:srgbClr val="7030A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05AD9312-78F2-4125-A3A2-8F5828E8649F}"/>
              </a:ext>
            </a:extLst>
          </p:cNvPr>
          <p:cNvSpPr txBox="1"/>
          <p:nvPr/>
        </p:nvSpPr>
        <p:spPr>
          <a:xfrm>
            <a:off x="4902073" y="5893732"/>
            <a:ext cx="19155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</a:rPr>
              <a:t>Bilan (Puissance)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98EEAE22-9093-4205-862C-D10F88BA65A9}"/>
              </a:ext>
            </a:extLst>
          </p:cNvPr>
          <p:cNvSpPr/>
          <p:nvPr/>
        </p:nvSpPr>
        <p:spPr>
          <a:xfrm>
            <a:off x="205857" y="2905293"/>
            <a:ext cx="1718442" cy="670034"/>
          </a:xfrm>
          <a:prstGeom prst="roundRect">
            <a:avLst/>
          </a:prstGeom>
          <a:solidFill>
            <a:srgbClr val="C00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BA6A21D-1A1E-4123-BD91-DB28EAD9601E}"/>
              </a:ext>
            </a:extLst>
          </p:cNvPr>
          <p:cNvSpPr txBox="1"/>
          <p:nvPr/>
        </p:nvSpPr>
        <p:spPr>
          <a:xfrm>
            <a:off x="327409" y="2873506"/>
            <a:ext cx="14661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chemeClr val="bg1"/>
                </a:solidFill>
              </a:rPr>
              <a:t>Ondes </a:t>
            </a:r>
            <a:r>
              <a:rPr lang="fr-FR" b="1" u="sng" dirty="0" err="1">
                <a:solidFill>
                  <a:schemeClr val="bg1"/>
                </a:solidFill>
              </a:rPr>
              <a:t>mécanniques</a:t>
            </a:r>
            <a:endParaRPr lang="fr-FR" b="1" u="sng" dirty="0">
              <a:solidFill>
                <a:schemeClr val="bg1"/>
              </a:solidFill>
            </a:endParaRP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735D3149-37C7-4419-B504-109862C2B42B}"/>
              </a:ext>
            </a:extLst>
          </p:cNvPr>
          <p:cNvSpPr/>
          <p:nvPr/>
        </p:nvSpPr>
        <p:spPr>
          <a:xfrm>
            <a:off x="4718442" y="1586377"/>
            <a:ext cx="1718442" cy="67003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C0F1E185-0EFC-48DC-ABF0-2531CE1D24F7}"/>
              </a:ext>
            </a:extLst>
          </p:cNvPr>
          <p:cNvCxnSpPr>
            <a:cxnSpLocks/>
          </p:cNvCxnSpPr>
          <p:nvPr/>
        </p:nvCxnSpPr>
        <p:spPr>
          <a:xfrm>
            <a:off x="3321202" y="3673681"/>
            <a:ext cx="0" cy="6186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6A0126C7-34D0-4CBB-82AD-DC9D7D86861F}"/>
              </a:ext>
            </a:extLst>
          </p:cNvPr>
          <p:cNvCxnSpPr>
            <a:cxnSpLocks/>
          </p:cNvCxnSpPr>
          <p:nvPr/>
        </p:nvCxnSpPr>
        <p:spPr>
          <a:xfrm flipV="1">
            <a:off x="4427432" y="2256411"/>
            <a:ext cx="291010" cy="5964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E2A213A0-27A5-4DA7-A88A-2C38246E0692}"/>
              </a:ext>
            </a:extLst>
          </p:cNvPr>
          <p:cNvSpPr/>
          <p:nvPr/>
        </p:nvSpPr>
        <p:spPr>
          <a:xfrm>
            <a:off x="7241107" y="1549571"/>
            <a:ext cx="2023239" cy="670034"/>
          </a:xfrm>
          <a:prstGeom prst="roundRect">
            <a:avLst/>
          </a:prstGeom>
          <a:solidFill>
            <a:srgbClr val="92D05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A41C29AE-CAD6-4C43-B2C7-23C5AEF4A59C}"/>
              </a:ext>
            </a:extLst>
          </p:cNvPr>
          <p:cNvCxnSpPr>
            <a:cxnSpLocks/>
          </p:cNvCxnSpPr>
          <p:nvPr/>
        </p:nvCxnSpPr>
        <p:spPr>
          <a:xfrm>
            <a:off x="6474584" y="1903478"/>
            <a:ext cx="689541" cy="48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Rectangle : coins arrondis 33">
            <a:extLst>
              <a:ext uri="{FF2B5EF4-FFF2-40B4-BE49-F238E27FC236}">
                <a16:creationId xmlns:a16="http://schemas.microsoft.com/office/drawing/2014/main" id="{44514BC6-375B-4CFA-BA9A-F78B9A86B239}"/>
              </a:ext>
            </a:extLst>
          </p:cNvPr>
          <p:cNvSpPr/>
          <p:nvPr/>
        </p:nvSpPr>
        <p:spPr>
          <a:xfrm>
            <a:off x="4762477" y="4292358"/>
            <a:ext cx="1851457" cy="64633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35" name="Connecteur droit avec flèche 34">
            <a:extLst>
              <a:ext uri="{FF2B5EF4-FFF2-40B4-BE49-F238E27FC236}">
                <a16:creationId xmlns:a16="http://schemas.microsoft.com/office/drawing/2014/main" id="{0B23CD25-3592-4399-B7CE-3FEC5844F295}"/>
              </a:ext>
            </a:extLst>
          </p:cNvPr>
          <p:cNvCxnSpPr>
            <a:cxnSpLocks/>
          </p:cNvCxnSpPr>
          <p:nvPr/>
        </p:nvCxnSpPr>
        <p:spPr>
          <a:xfrm flipV="1">
            <a:off x="6436884" y="1050393"/>
            <a:ext cx="743144" cy="5662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Connecteur droit avec flèche 37">
            <a:extLst>
              <a:ext uri="{FF2B5EF4-FFF2-40B4-BE49-F238E27FC236}">
                <a16:creationId xmlns:a16="http://schemas.microsoft.com/office/drawing/2014/main" id="{8990EA5C-B1D4-4815-A12B-2667E0103DCF}"/>
              </a:ext>
            </a:extLst>
          </p:cNvPr>
          <p:cNvCxnSpPr>
            <a:cxnSpLocks/>
          </p:cNvCxnSpPr>
          <p:nvPr/>
        </p:nvCxnSpPr>
        <p:spPr>
          <a:xfrm>
            <a:off x="2004078" y="3293936"/>
            <a:ext cx="65165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2" name="Rectangle : coins arrondis 51">
            <a:extLst>
              <a:ext uri="{FF2B5EF4-FFF2-40B4-BE49-F238E27FC236}">
                <a16:creationId xmlns:a16="http://schemas.microsoft.com/office/drawing/2014/main" id="{6363B930-197E-470C-A24B-CDC3E59A733D}"/>
              </a:ext>
            </a:extLst>
          </p:cNvPr>
          <p:cNvSpPr/>
          <p:nvPr/>
        </p:nvSpPr>
        <p:spPr>
          <a:xfrm>
            <a:off x="2744017" y="2863317"/>
            <a:ext cx="1718442" cy="804259"/>
          </a:xfrm>
          <a:prstGeom prst="roundRect">
            <a:avLst/>
          </a:prstGeom>
          <a:solidFill>
            <a:srgbClr val="FEB6B4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9" name="Rectangle : coins arrondis 38">
            <a:extLst>
              <a:ext uri="{FF2B5EF4-FFF2-40B4-BE49-F238E27FC236}">
                <a16:creationId xmlns:a16="http://schemas.microsoft.com/office/drawing/2014/main" id="{488B1B49-8C1F-4A9A-ACC5-95D79791015C}"/>
              </a:ext>
            </a:extLst>
          </p:cNvPr>
          <p:cNvSpPr/>
          <p:nvPr/>
        </p:nvSpPr>
        <p:spPr>
          <a:xfrm>
            <a:off x="7265480" y="630031"/>
            <a:ext cx="1851456" cy="670034"/>
          </a:xfrm>
          <a:prstGeom prst="roundRect">
            <a:avLst/>
          </a:prstGeom>
          <a:solidFill>
            <a:srgbClr val="F22F0E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Rectangle : coins arrondis 40">
            <a:extLst>
              <a:ext uri="{FF2B5EF4-FFF2-40B4-BE49-F238E27FC236}">
                <a16:creationId xmlns:a16="http://schemas.microsoft.com/office/drawing/2014/main" id="{72F23E4D-9C96-4D6A-9B83-277D900ECD44}"/>
              </a:ext>
            </a:extLst>
          </p:cNvPr>
          <p:cNvSpPr/>
          <p:nvPr/>
        </p:nvSpPr>
        <p:spPr>
          <a:xfrm>
            <a:off x="2721520" y="4343308"/>
            <a:ext cx="1238985" cy="437355"/>
          </a:xfrm>
          <a:prstGeom prst="roundRect">
            <a:avLst/>
          </a:prstGeom>
          <a:solidFill>
            <a:srgbClr val="FFC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ZoneTexte 46">
            <a:extLst>
              <a:ext uri="{FF2B5EF4-FFF2-40B4-BE49-F238E27FC236}">
                <a16:creationId xmlns:a16="http://schemas.microsoft.com/office/drawing/2014/main" id="{D7245ECD-AEDD-4914-A1DA-5B4880B67E45}"/>
              </a:ext>
            </a:extLst>
          </p:cNvPr>
          <p:cNvSpPr txBox="1"/>
          <p:nvPr/>
        </p:nvSpPr>
        <p:spPr>
          <a:xfrm>
            <a:off x="2759156" y="4338434"/>
            <a:ext cx="1718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Transverse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43D85BF-9984-4206-9E4C-BA03CA227BD8}"/>
              </a:ext>
            </a:extLst>
          </p:cNvPr>
          <p:cNvSpPr txBox="1"/>
          <p:nvPr/>
        </p:nvSpPr>
        <p:spPr>
          <a:xfrm>
            <a:off x="4938295" y="1736728"/>
            <a:ext cx="12787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périodique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7EB0050F-CD14-40AB-85E9-4BA038202AF7}"/>
              </a:ext>
            </a:extLst>
          </p:cNvPr>
          <p:cNvSpPr txBox="1"/>
          <p:nvPr/>
        </p:nvSpPr>
        <p:spPr>
          <a:xfrm>
            <a:off x="2983959" y="3094641"/>
            <a:ext cx="12787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progressive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2D665A08-AB70-455E-BA4B-1F30758073D6}"/>
              </a:ext>
            </a:extLst>
          </p:cNvPr>
          <p:cNvSpPr txBox="1"/>
          <p:nvPr/>
        </p:nvSpPr>
        <p:spPr>
          <a:xfrm>
            <a:off x="7699762" y="1690870"/>
            <a:ext cx="18121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période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BEF83E16-1798-46F0-8CF7-E465E996ABE7}"/>
              </a:ext>
            </a:extLst>
          </p:cNvPr>
          <p:cNvSpPr txBox="1"/>
          <p:nvPr/>
        </p:nvSpPr>
        <p:spPr>
          <a:xfrm>
            <a:off x="7280085" y="751284"/>
            <a:ext cx="2018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Longueur d’onde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5A990C14-0C6D-46AB-8528-7676636C48D3}"/>
              </a:ext>
            </a:extLst>
          </p:cNvPr>
          <p:cNvSpPr txBox="1"/>
          <p:nvPr/>
        </p:nvSpPr>
        <p:spPr>
          <a:xfrm>
            <a:off x="4855160" y="4430857"/>
            <a:ext cx="1851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Non périodique</a:t>
            </a:r>
          </a:p>
        </p:txBody>
      </p:sp>
      <p:cxnSp>
        <p:nvCxnSpPr>
          <p:cNvPr id="42" name="Connecteur droit avec flèche 41">
            <a:extLst>
              <a:ext uri="{FF2B5EF4-FFF2-40B4-BE49-F238E27FC236}">
                <a16:creationId xmlns:a16="http://schemas.microsoft.com/office/drawing/2014/main" id="{E09FF21F-C9C5-4FD7-98B6-EA743F44E4F7}"/>
              </a:ext>
            </a:extLst>
          </p:cNvPr>
          <p:cNvCxnSpPr>
            <a:cxnSpLocks/>
          </p:cNvCxnSpPr>
          <p:nvPr/>
        </p:nvCxnSpPr>
        <p:spPr>
          <a:xfrm flipV="1">
            <a:off x="6266524" y="3575327"/>
            <a:ext cx="290669" cy="6902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Connecteur droit avec flèche 36">
            <a:extLst>
              <a:ext uri="{FF2B5EF4-FFF2-40B4-BE49-F238E27FC236}">
                <a16:creationId xmlns:a16="http://schemas.microsoft.com/office/drawing/2014/main" id="{C601661B-EE66-40D3-A899-B40932579E36}"/>
              </a:ext>
            </a:extLst>
          </p:cNvPr>
          <p:cNvCxnSpPr>
            <a:cxnSpLocks/>
          </p:cNvCxnSpPr>
          <p:nvPr/>
        </p:nvCxnSpPr>
        <p:spPr>
          <a:xfrm>
            <a:off x="4462459" y="3667576"/>
            <a:ext cx="300018" cy="5979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Connecteur droit avec flèche 42">
            <a:extLst>
              <a:ext uri="{FF2B5EF4-FFF2-40B4-BE49-F238E27FC236}">
                <a16:creationId xmlns:a16="http://schemas.microsoft.com/office/drawing/2014/main" id="{1601FFC1-813D-430C-81AD-44490D68BEC9}"/>
              </a:ext>
            </a:extLst>
          </p:cNvPr>
          <p:cNvCxnSpPr>
            <a:cxnSpLocks/>
          </p:cNvCxnSpPr>
          <p:nvPr/>
        </p:nvCxnSpPr>
        <p:spPr>
          <a:xfrm flipV="1">
            <a:off x="3321202" y="2256411"/>
            <a:ext cx="0" cy="5964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Rectangle : coins arrondis 43">
            <a:extLst>
              <a:ext uri="{FF2B5EF4-FFF2-40B4-BE49-F238E27FC236}">
                <a16:creationId xmlns:a16="http://schemas.microsoft.com/office/drawing/2014/main" id="{874E7ABD-93D7-4DCF-9B0A-B4882C9ECE9B}"/>
              </a:ext>
            </a:extLst>
          </p:cNvPr>
          <p:cNvSpPr/>
          <p:nvPr/>
        </p:nvSpPr>
        <p:spPr>
          <a:xfrm>
            <a:off x="2585228" y="1746159"/>
            <a:ext cx="1471948" cy="437355"/>
          </a:xfrm>
          <a:prstGeom prst="roundRect">
            <a:avLst/>
          </a:prstGeom>
          <a:solidFill>
            <a:srgbClr val="FFC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34B2B08F-2589-49C3-9087-C4B2F9C49451}"/>
              </a:ext>
            </a:extLst>
          </p:cNvPr>
          <p:cNvSpPr txBox="1"/>
          <p:nvPr/>
        </p:nvSpPr>
        <p:spPr>
          <a:xfrm>
            <a:off x="2585228" y="1747662"/>
            <a:ext cx="1718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Longitudinale</a:t>
            </a:r>
          </a:p>
        </p:txBody>
      </p:sp>
      <p:cxnSp>
        <p:nvCxnSpPr>
          <p:cNvPr id="46" name="Connecteur droit avec flèche 45">
            <a:extLst>
              <a:ext uri="{FF2B5EF4-FFF2-40B4-BE49-F238E27FC236}">
                <a16:creationId xmlns:a16="http://schemas.microsoft.com/office/drawing/2014/main" id="{7F8ED0B1-598E-472B-BD26-114E8F3B54C4}"/>
              </a:ext>
            </a:extLst>
          </p:cNvPr>
          <p:cNvCxnSpPr>
            <a:cxnSpLocks/>
          </p:cNvCxnSpPr>
          <p:nvPr/>
        </p:nvCxnSpPr>
        <p:spPr>
          <a:xfrm>
            <a:off x="6217030" y="2289735"/>
            <a:ext cx="340162" cy="5232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0" name="ZoneTexte 49">
            <a:extLst>
              <a:ext uri="{FF2B5EF4-FFF2-40B4-BE49-F238E27FC236}">
                <a16:creationId xmlns:a16="http://schemas.microsoft.com/office/drawing/2014/main" id="{624E4C40-F9BE-4A0F-BA65-598B046FEACA}"/>
              </a:ext>
            </a:extLst>
          </p:cNvPr>
          <p:cNvSpPr txBox="1"/>
          <p:nvPr/>
        </p:nvSpPr>
        <p:spPr>
          <a:xfrm>
            <a:off x="6096000" y="3007919"/>
            <a:ext cx="1851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</a:rPr>
              <a:t>Célérité</a:t>
            </a:r>
          </a:p>
        </p:txBody>
      </p:sp>
      <p:cxnSp>
        <p:nvCxnSpPr>
          <p:cNvPr id="59" name="Connecteur : en arc 58">
            <a:extLst>
              <a:ext uri="{FF2B5EF4-FFF2-40B4-BE49-F238E27FC236}">
                <a16:creationId xmlns:a16="http://schemas.microsoft.com/office/drawing/2014/main" id="{976E9378-7815-4C52-B3B3-6147E6050960}"/>
              </a:ext>
            </a:extLst>
          </p:cNvPr>
          <p:cNvCxnSpPr>
            <a:cxnSpLocks/>
          </p:cNvCxnSpPr>
          <p:nvPr/>
        </p:nvCxnSpPr>
        <p:spPr>
          <a:xfrm rot="5400000">
            <a:off x="7548786" y="2405030"/>
            <a:ext cx="823095" cy="658392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Connecteur droit avec flèche 60">
            <a:extLst>
              <a:ext uri="{FF2B5EF4-FFF2-40B4-BE49-F238E27FC236}">
                <a16:creationId xmlns:a16="http://schemas.microsoft.com/office/drawing/2014/main" id="{F800ED80-CF88-4DE0-AC86-B1C28973A851}"/>
              </a:ext>
            </a:extLst>
          </p:cNvPr>
          <p:cNvCxnSpPr>
            <a:cxnSpLocks/>
          </p:cNvCxnSpPr>
          <p:nvPr/>
        </p:nvCxnSpPr>
        <p:spPr>
          <a:xfrm>
            <a:off x="8280078" y="1300065"/>
            <a:ext cx="0" cy="2133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5385684"/>
      </p:ext>
    </p:extLst>
  </p:cSld>
  <p:clrMapOvr>
    <a:masterClrMapping/>
  </p:clrMapOvr>
</p:sld>
</file>

<file path=ppt/theme/theme1.xml><?xml version="1.0" encoding="utf-8"?>
<a:theme xmlns:a="http://schemas.openxmlformats.org/drawingml/2006/main" name="Rétrospective">
  <a:themeElements>
    <a:clrScheme name="Rétrospectiv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étrospectiv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étrospectiv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12</TotalTime>
  <Words>25</Words>
  <Application>Microsoft Office PowerPoint</Application>
  <PresentationFormat>Grand écran</PresentationFormat>
  <Paragraphs>13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Rétrospective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gaëtan gaston</dc:creator>
  <cp:lastModifiedBy>gaëtan gaston</cp:lastModifiedBy>
  <cp:revision>2</cp:revision>
  <dcterms:created xsi:type="dcterms:W3CDTF">2021-06-02T09:28:54Z</dcterms:created>
  <dcterms:modified xsi:type="dcterms:W3CDTF">2021-06-02T09:41:21Z</dcterms:modified>
</cp:coreProperties>
</file>