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BE3017-D136-4691-9D96-E6F817408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7AD3F68-DCE4-4603-B0BE-B64F31993E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FAB893-7807-4AFA-BE23-53787A2BF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BADAE7-825A-4E14-A323-B9EEDD900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AA8E14-594E-46E9-919D-10C09590F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192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CFAED1-46B4-4673-9A13-ABF78F5D9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C492C5-FFA0-4F07-A66A-5D9D24BEB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3FBA69-E12C-4287-8533-EDFB4F787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6AEA97-B6F4-4E4D-88BE-9E4575F9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0E77AD-E64E-4EAD-9B4F-7F8DAA3E6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91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24326D0-7C78-4298-B14F-DB7AE92EC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3120D3-71E1-44EB-B228-4F3B69D78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21D7AF-0696-47DF-9E92-400A95EE9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EE427B-BF35-4C05-9917-8085B7C07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F4E222-FBEA-4362-93D2-ADCEF4D71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71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2ADBCE-3E94-4712-AAA6-54C47CF4A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FB3D7F-8582-4FF9-9177-6125E86BC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1F7445-FC59-4210-AC68-11236A260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79B952-9D74-4DD6-BD6F-0A5489FC1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F66C18-F7EC-4CD1-AE3D-27EBAF2E5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820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64AB70-66EC-424F-B260-D4FFB10F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0AE8F4-A960-4AB6-8910-31C1B624E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8CC89E-D977-461D-B218-3D4FC8418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08050C-8471-4511-85F9-8F0CE0AA3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898190-1030-4AD2-918C-23B89899C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81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4F616E-3C76-495E-BA77-7677A4D56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C2D084-C684-490B-BD68-69C103471E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9E95463-A4CD-4C03-9F7E-B06951A56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1F838F-1655-49D2-9131-DE192ADE0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0FD077-43D5-49E2-9A94-E4DAF9CD4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82109F-27BF-4F4E-B807-9F50D6666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199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791EAF-CEC3-4728-97A6-1D918043A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0E3403-BDB1-4A27-9ADE-7B6DCF459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B1FCA5-4438-4D42-9B3C-EB70F6E9A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5154CA-1061-4546-B013-7D0ABDB94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2B9F730-6104-4FA4-B3EF-04C33EC4E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918DE31-B026-4373-B1D5-EE8531561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B365CA3-13A7-44F3-AB97-ECF791454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9C4F841-173F-4F65-9755-FEC6B509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847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1A9DB9-21AA-4395-A0D6-D6775413E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ECB96F2-E48E-4283-A5BF-EA029FC7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8017A1A-58C5-41C4-9639-51CC63136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8F049D-5CAA-4574-BD94-E90239240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96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8B329DD-810C-464D-861E-809569A9A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798AF57-4DB9-4A19-9521-91A015DDA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7F668F-3DD0-4652-9FF1-13A0DC914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928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31F40-AA59-4961-96E3-44E2B01AD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306AE0-CE96-4E7F-B96D-5DBCF2E7F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F99E6A-DC75-4A47-B527-B982BD859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4609A8-6991-4707-A982-F067A3DFE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51B8DF-6570-4B7D-BA34-16C67CBE4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693E04-3199-41E4-8AC0-420635675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631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AD206A-887F-4098-9898-4B1F925F3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36B2932-77D5-4134-A817-944E4A135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5191DD-ABDB-4F44-A0B5-C1E78B65E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7ED299-2C10-4ABB-870A-3AA4C466B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FA9CC3-5E9E-4B92-BCFF-5475FADC9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A73384-DA09-4DF5-BD17-CE17EB7F4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8283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E15FEA5-5AA9-4415-99AB-CF2395968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81C452-8E64-4AC1-8ACA-F8E5924EF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14C7D3-CBB4-4F96-8387-3F30317140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A6282-015B-464C-B7E6-293B9611780E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E1E98F-7250-42C5-A522-B20208B5F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27B580-34FE-4FE1-ABB1-F634857E2B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FA817-8383-45C9-807F-6B2A2E3E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160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tura-sciences.com/sciences/questions-reponses/matiere-chaleur-rayonnement-infrarouge-1780/" TargetMode="External"/><Relationship Id="rId2" Type="http://schemas.openxmlformats.org/officeDocument/2006/relationships/hyperlink" Target="https://www.futura-sciences.com/sciences/definitions/physique-mouvement-316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utura-sciences.com/sciences/definitions/physique-chaleur-15898/" TargetMode="External"/><Relationship Id="rId4" Type="http://schemas.openxmlformats.org/officeDocument/2006/relationships/hyperlink" Target="https://www.futura-sciences.com/sciences/definitions/physique-lumiere-32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45D753-0A28-48DE-9BB2-D7B798C1E3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LP 22: Conservation de l’énergie</a:t>
            </a:r>
          </a:p>
        </p:txBody>
      </p:sp>
    </p:spTree>
    <p:extLst>
      <p:ext uri="{BB962C8B-B14F-4D97-AF65-F5344CB8AC3E}">
        <p14:creationId xmlns:p14="http://schemas.microsoft.com/office/powerpoint/2010/main" val="120094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7914BB-2E84-475E-8977-9A7F088F2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Définition (Energie):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4EE220-46BD-4D13-8DFF-7303FBE8F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désigne </a:t>
            </a: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capacité à modifier un état ou à produire un travail entraînant un </a:t>
            </a:r>
            <a:r>
              <a:rPr lang="fr-F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mouvement</a:t>
            </a: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ou générant un </a:t>
            </a:r>
            <a:r>
              <a:rPr lang="fr-F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tooltip="La chaleur du rayonnement infraroug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rayonnement électromagnétique</a:t>
            </a: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 de la </a:t>
            </a:r>
            <a:r>
              <a:rPr lang="fr-F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lumière</a:t>
            </a: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par exemple - ou de la </a:t>
            </a:r>
            <a:r>
              <a:rPr lang="fr-F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chaleur</a:t>
            </a: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7758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Grand écran</PresentationFormat>
  <Paragraphs>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LP 22: Conservation de l’énergie</vt:lpstr>
      <vt:lpstr>Définition (Energie):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LP 22: Conservation de l’énergie</dc:title>
  <dc:creator>gaëtan gaston</dc:creator>
  <cp:lastModifiedBy>gaëtan gaston</cp:lastModifiedBy>
  <cp:revision>1</cp:revision>
  <dcterms:created xsi:type="dcterms:W3CDTF">2021-05-29T19:34:35Z</dcterms:created>
  <dcterms:modified xsi:type="dcterms:W3CDTF">2021-05-29T19:35:33Z</dcterms:modified>
</cp:coreProperties>
</file>