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75" d="100"/>
          <a:sy n="75" d="100"/>
        </p:scale>
        <p:origin x="835" y="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76563B-C0A9-472D-9161-AFB2A617D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1BA3AD-50D6-473E-91E0-897535B7F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727560-1753-42AF-BE8E-6D7F1B131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492860-3595-4C34-A97E-613FBDC0D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6F7D9A-64AB-496A-9D17-4049FFBAE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50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E2C288-8026-4624-88A4-FCC958833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3BBBDD9-21DF-4FD0-8C28-0DC44EE84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3DAB79-F09C-4C92-AB4F-92406A8E7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8C67DC-AEEC-407F-868E-42EA37555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0F9A30-3546-482E-AB03-4E751E4C2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7373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DC52869-CB34-4EE9-B126-5E4D685D8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5ECB8B-9F2A-408E-A4B0-CD0615F548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A12A92-73E2-4E05-A3A0-750A92DBD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437F42-C744-4723-9E44-31E43F088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F7BF8A-B250-4651-B197-7FAADDEB8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C8708F-41F4-4DF6-8D8B-87CB8F5A0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6AD748-760F-40FE-A597-1D64B8C6C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D34DCD-4EE0-4300-81DB-BB91F687D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5252D7-77CF-4C43-8DDA-BFA50BAC4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F24E25-C383-4FE5-B787-95CF7AB4B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52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B8D94C-E118-4ABB-ADD2-CB32B8FBE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F2B78B-96D6-466A-912D-B9A22CCE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6EE82D-1E8D-42EA-8C3F-3565A8A05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581920-ABE6-4FEB-A398-6707A028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04FF50-81F1-4554-9D60-4AB6FF7DE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862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E7E326-B93D-40BE-858B-28D014490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CAA597-F777-4FE4-A888-7C475A55F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EAD03A-F06A-408D-8413-5320FE0D9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55971E-2450-49C0-9149-49FBC686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20CEC3-873D-49C3-ADCB-C0B5D444D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6F95A3-866C-4D0A-995E-BD0B3FD6C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37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31C673-38B9-41FB-BD25-2472142D8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533047-EC49-4328-940D-097FB655E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AD2DED-A2B4-48B7-B07E-7287F8BC58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80FEFCD-5DBE-4EFA-9D31-1C8470C53F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47A248B-6ABA-4DFD-862A-3249D04C97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D538068-3A69-47EE-B59D-A40491A29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E815305-07F0-4BEF-9FAC-A455DF40B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E017ECE-E3DF-4972-8EBD-93369880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66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4FC0F9-A658-49A0-BA6C-5D4C818F2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BD6F0DF-C5B9-4ADD-82C1-4C88C47F0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A3AEB9-1665-45B5-A910-B3A4A7313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DFE6DC-721F-495E-9294-0EF995190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3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6E4AD7-0D8A-4BE1-AAD4-15BD4FDDD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F3F7DBF-086B-4884-B7DC-A1856294D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06EF549-CD8A-451A-A38F-FF6F3E838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64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9E325-E8D4-4FC1-8C4E-E119269E4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1BCA7A-3CE3-4DB3-B02D-20E7A3862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3D5585-1315-42A4-8D3C-27E081FFB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144625-D5B6-40A9-A08B-8828CAC65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67DCB8-EB00-4227-A69D-E3D40AD5B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98BA1C-7344-463C-B8DE-C60F7C700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153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4FD26D-0CE6-408E-B8DA-6A8EC3A76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1320A14-AE77-480E-A7AD-03C83D601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7DF298B-2167-4C88-9189-F5FBB197C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3EB084-1CF3-4E83-9E9E-3A1911E4F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2801ED1-5AE5-4C2E-898C-0FCBA535B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FF1A76-200A-4072-B15E-41FC9127C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00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BCBFE13-377A-43C0-BA87-6A714ACBE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C98EB0-D0D8-4576-913B-5BCE104C7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CCA898-BCC4-48E7-99F0-F524E9184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E41BF-0CAC-473E-8280-3ABAA2E66C56}" type="datetimeFigureOut">
              <a:rPr lang="fr-FR" smtClean="0"/>
              <a:t>29/05/2021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FBF149-39BA-4A93-AAD9-51B78BCAB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84FCD4-B8E2-4AF0-B359-EE36141265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FF2D2-97DB-4E69-BCC8-AD743CFCD6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6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A34B5A-97EE-4459-97C7-1D3F53F801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Salamito</a:t>
            </a:r>
            <a:r>
              <a:rPr lang="fr-FR" dirty="0"/>
              <a:t> PCSI: p 888</a:t>
            </a:r>
          </a:p>
        </p:txBody>
      </p:sp>
    </p:spTree>
    <p:extLst>
      <p:ext uri="{BB962C8B-B14F-4D97-AF65-F5344CB8AC3E}">
        <p14:creationId xmlns:p14="http://schemas.microsoft.com/office/powerpoint/2010/main" val="3799253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90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910958" y="0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4377512" y="5958066"/>
            <a:ext cx="2439848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4639680" y="6108417"/>
            <a:ext cx="191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Bilan (Puissance)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4670735" y="1176790"/>
            <a:ext cx="1718442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4926170" y="1176790"/>
            <a:ext cx="146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1"/>
                </a:solidFill>
              </a:rPr>
              <a:t>Transfert thermique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4670734" y="2708575"/>
            <a:ext cx="1718442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>
            <a:off x="5512704" y="3584355"/>
            <a:ext cx="0" cy="618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>
            <a:off x="6532735" y="1912671"/>
            <a:ext cx="1014248" cy="682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7268380" y="2745167"/>
            <a:ext cx="2023239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</p:cNvCxnSpPr>
          <p:nvPr/>
        </p:nvCxnSpPr>
        <p:spPr>
          <a:xfrm>
            <a:off x="2690200" y="5103465"/>
            <a:ext cx="2048695" cy="721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 flipH="1">
            <a:off x="3200400" y="1912671"/>
            <a:ext cx="1267302" cy="633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7354270" y="4211350"/>
            <a:ext cx="1851457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>
            <a:off x="8279999" y="3511420"/>
            <a:ext cx="0" cy="563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8990EA5C-B1D4-4815-A12B-2667E0103DCF}"/>
              </a:ext>
            </a:extLst>
          </p:cNvPr>
          <p:cNvCxnSpPr>
            <a:cxnSpLocks/>
          </p:cNvCxnSpPr>
          <p:nvPr/>
        </p:nvCxnSpPr>
        <p:spPr>
          <a:xfrm>
            <a:off x="2353936" y="3584355"/>
            <a:ext cx="0" cy="6186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1474627" y="2641463"/>
            <a:ext cx="1718442" cy="804259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>
            <a:off x="5529956" y="2018346"/>
            <a:ext cx="0" cy="576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1403985" y="4255901"/>
            <a:ext cx="1851456" cy="670034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5D2B9140-7C5D-4618-80AC-FD14A1D2A7D8}"/>
              </a:ext>
            </a:extLst>
          </p:cNvPr>
          <p:cNvCxnSpPr>
            <a:cxnSpLocks/>
          </p:cNvCxnSpPr>
          <p:nvPr/>
        </p:nvCxnSpPr>
        <p:spPr>
          <a:xfrm>
            <a:off x="5525384" y="4953420"/>
            <a:ext cx="4571" cy="773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2F23E4D-9C96-4D6A-9B83-277D900ECD44}"/>
              </a:ext>
            </a:extLst>
          </p:cNvPr>
          <p:cNvSpPr/>
          <p:nvPr/>
        </p:nvSpPr>
        <p:spPr>
          <a:xfrm>
            <a:off x="4570050" y="4354724"/>
            <a:ext cx="2018890" cy="43735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45ECD-AEDD-4914-A1DA-5B4880B67E45}"/>
              </a:ext>
            </a:extLst>
          </p:cNvPr>
          <p:cNvSpPr txBox="1"/>
          <p:nvPr/>
        </p:nvSpPr>
        <p:spPr>
          <a:xfrm>
            <a:off x="4663063" y="4349850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Proche en proche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4873337" y="2858926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Conduction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1714569" y="2872787"/>
            <a:ext cx="1278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Convection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7509112" y="2882852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Rayonnement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1680755" y="4281301"/>
            <a:ext cx="2018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Mouvement d’ensemble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7574028" y="4368695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Dans le vide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E09FF21F-C9C5-4FD7-98B6-EA743F44E4F7}"/>
              </a:ext>
            </a:extLst>
          </p:cNvPr>
          <p:cNvCxnSpPr>
            <a:cxnSpLocks/>
          </p:cNvCxnSpPr>
          <p:nvPr/>
        </p:nvCxnSpPr>
        <p:spPr>
          <a:xfrm flipH="1">
            <a:off x="6389176" y="4953420"/>
            <a:ext cx="1890822" cy="871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23</Words>
  <Application>Microsoft Office PowerPoint</Application>
  <PresentationFormat>Grand écran</PresentationFormat>
  <Paragraphs>10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Salamito PCSI: p 888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Salamito PCSI: p 888</dc:title>
  <dc:creator>gaëtan gaston</dc:creator>
  <cp:lastModifiedBy>gaëtan gaston</cp:lastModifiedBy>
  <cp:revision>3</cp:revision>
  <dcterms:created xsi:type="dcterms:W3CDTF">2021-05-29T14:20:38Z</dcterms:created>
  <dcterms:modified xsi:type="dcterms:W3CDTF">2021-05-29T14:35:07Z</dcterms:modified>
</cp:coreProperties>
</file>