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-100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39D8-08BF-44E2-9799-8513E478450F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B8FF-C001-47B8-B1DB-04DA293D5860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6275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39D8-08BF-44E2-9799-8513E478450F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B8FF-C001-47B8-B1DB-04DA293D58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0463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39D8-08BF-44E2-9799-8513E478450F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B8FF-C001-47B8-B1DB-04DA293D58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625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39D8-08BF-44E2-9799-8513E478450F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B8FF-C001-47B8-B1DB-04DA293D58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8525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39D8-08BF-44E2-9799-8513E478450F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B8FF-C001-47B8-B1DB-04DA293D5860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4210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39D8-08BF-44E2-9799-8513E478450F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B8FF-C001-47B8-B1DB-04DA293D58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9860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39D8-08BF-44E2-9799-8513E478450F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B8FF-C001-47B8-B1DB-04DA293D58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4668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39D8-08BF-44E2-9799-8513E478450F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B8FF-C001-47B8-B1DB-04DA293D58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834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39D8-08BF-44E2-9799-8513E478450F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B8FF-C001-47B8-B1DB-04DA293D58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863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5EB39D8-08BF-44E2-9799-8513E478450F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F2B8FF-C001-47B8-B1DB-04DA293D58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98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39D8-08BF-44E2-9799-8513E478450F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B8FF-C001-47B8-B1DB-04DA293D58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8792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5EB39D8-08BF-44E2-9799-8513E478450F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9F2B8FF-C001-47B8-B1DB-04DA293D5860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945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2787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591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6222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au 2">
                <a:extLst>
                  <a:ext uri="{FF2B5EF4-FFF2-40B4-BE49-F238E27FC236}">
                    <a16:creationId xmlns:a16="http://schemas.microsoft.com/office/drawing/2014/main" id="{18FD3E31-77ED-4420-A1C5-199A24652AF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75716160"/>
                  </p:ext>
                </p:extLst>
              </p:nvPr>
            </p:nvGraphicFramePr>
            <p:xfrm>
              <a:off x="2102338" y="1860712"/>
              <a:ext cx="8128000" cy="2225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528508909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263575898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337859068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406803445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Soluté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Solvant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Diffusivité (m²/s)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T (°C)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9051308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eau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air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2,82x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fr-FR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−5</m:t>
                                  </m:r>
                                </m:sup>
                              </m:sSup>
                            </m:oMath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25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8252684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éthanol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eau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8,4x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fr-FR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sup>
                              </m:sSup>
                            </m:oMath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25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199129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dihydrogène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fer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1,66x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fr-FR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sup>
                              </m:sSup>
                            </m:oMath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10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7390776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dihydrogène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fer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1,24x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fr-FR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</m:oMath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100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107228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aluminium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cuivre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1,3x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fr-FR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30</m:t>
                                  </m:r>
                                </m:sup>
                              </m:sSup>
                            </m:oMath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20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2802217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au 2">
                <a:extLst>
                  <a:ext uri="{FF2B5EF4-FFF2-40B4-BE49-F238E27FC236}">
                    <a16:creationId xmlns:a16="http://schemas.microsoft.com/office/drawing/2014/main" id="{18FD3E31-77ED-4420-A1C5-199A24652AF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75716160"/>
                  </p:ext>
                </p:extLst>
              </p:nvPr>
            </p:nvGraphicFramePr>
            <p:xfrm>
              <a:off x="2102338" y="1860712"/>
              <a:ext cx="8128000" cy="2225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528508909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263575898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337859068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406803445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Soluté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Solvant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Diffusivité (m²/s)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T (°C)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9051308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eau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air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>
                          <a:blip r:embed="rId2"/>
                          <a:stretch>
                            <a:fillRect l="-200901" t="-108197" r="-101502" b="-4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25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8252684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éthanol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eau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>
                          <a:blip r:embed="rId2"/>
                          <a:stretch>
                            <a:fillRect l="-200901" t="-208197" r="-101502" b="-3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25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199129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dihydrogène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fer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>
                          <a:blip r:embed="rId2"/>
                          <a:stretch>
                            <a:fillRect l="-200901" t="-308197" r="-101502" b="-2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10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7390776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dihydrogène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fer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>
                          <a:blip r:embed="rId2"/>
                          <a:stretch>
                            <a:fillRect l="-200901" t="-408197" r="-101502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100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107228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aluminium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cuivre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>
                          <a:blip r:embed="rId2"/>
                          <a:stretch>
                            <a:fillRect l="-200901" t="-508197" r="-101502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/>
                            <a:t>20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2802217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ZoneTexte 3">
            <a:extLst>
              <a:ext uri="{FF2B5EF4-FFF2-40B4-BE49-F238E27FC236}">
                <a16:creationId xmlns:a16="http://schemas.microsoft.com/office/drawing/2014/main" id="{ECCA6002-C29A-4F00-91F9-D2D5BF0888D7}"/>
              </a:ext>
            </a:extLst>
          </p:cNvPr>
          <p:cNvSpPr txBox="1"/>
          <p:nvPr/>
        </p:nvSpPr>
        <p:spPr>
          <a:xfrm>
            <a:off x="5634893" y="5897882"/>
            <a:ext cx="85422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Cussler</a:t>
            </a:r>
            <a:r>
              <a:rPr lang="fr-F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E. L. (1997). </a:t>
            </a:r>
            <a:r>
              <a:rPr lang="fr-FR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Diffusion: Mass Transfer in </a:t>
            </a:r>
            <a:r>
              <a:rPr lang="fr-FR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Fluid</a:t>
            </a:r>
            <a:r>
              <a:rPr lang="fr-FR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Systems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52152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</TotalTime>
  <Words>53</Words>
  <Application>Microsoft Office PowerPoint</Application>
  <PresentationFormat>Grand écran</PresentationFormat>
  <Paragraphs>25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Rétrospective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2</cp:revision>
  <dcterms:created xsi:type="dcterms:W3CDTF">2021-05-24T14:06:27Z</dcterms:created>
  <dcterms:modified xsi:type="dcterms:W3CDTF">2021-05-24T14:17:01Z</dcterms:modified>
</cp:coreProperties>
</file>