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CB4576-AC7E-4999-AB8A-4ED238D2E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BF78E5-77D0-494A-8FCB-10E8A940E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CEA234-1C7C-44B1-9305-EC2DD676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544-424D-45BC-BE98-824A224B70DA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9E5FCD-2D11-49E7-BA5C-DD55E6FE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79020D-C985-4311-851A-C7BDBA38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AC04-1BE8-4C48-ABCC-EEDEFDF32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23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08C85-F199-4951-8670-A73A7142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AF2F62-7928-43FB-82E6-E60C85072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FC2EA4-234E-4CB7-B54A-755A3F06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544-424D-45BC-BE98-824A224B70DA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E90066-9A14-4494-85A9-363CFA06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AFD95B-0CDC-40E6-9008-E7957150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AC04-1BE8-4C48-ABCC-EEDEFDF32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30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E85E1EB-5927-46CE-925C-DE7D35248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46EC12-9727-4975-AF96-B1AA6FF1C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1920A9-9CC8-4AF3-BFF0-6A196F4D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544-424D-45BC-BE98-824A224B70DA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8156AE-F0B5-4EDD-AE01-BEF89013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901300-0957-40CF-B900-EF453ED8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AC04-1BE8-4C48-ABCC-EEDEFDF32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09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72BF5-E983-4D30-92D3-688FCBF3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0A8EFE-F06E-4204-B32E-4C7C0EAE3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EB936D-3B38-4193-AD26-0BDA6DC3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544-424D-45BC-BE98-824A224B70DA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BAF9C-7184-4F31-82AB-D404CA72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B97B47-D527-4685-91AC-45D4FD9A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AC04-1BE8-4C48-ABCC-EEDEFDF32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40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B974A2-31E2-4BD5-AF2F-E89F17D9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0036D0-8B95-443D-91CE-8B7B1D2A9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D8BC56-4B32-4FDF-84AB-0CF3C85B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544-424D-45BC-BE98-824A224B70DA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37EE38-1300-4EC2-AA72-CBB55072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14CCF9-D4E5-447B-8534-43DDCFDD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AC04-1BE8-4C48-ABCC-EEDEFDF32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54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4824B-4F9F-4440-8105-0DDA4081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4DA323-F6A3-43E2-B84A-865F7AD89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7AA098-EC07-49BD-9160-539950AEF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FA4B07-AC5B-4FA6-A6D7-973FE7052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544-424D-45BC-BE98-824A224B70DA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35DD0E-4CE8-48D5-9C2F-CEACA747F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9395CC-CF09-4367-B4B3-320F5837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AC04-1BE8-4C48-ABCC-EEDEFDF32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76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D5229A-2F67-429A-AC29-B2F22D36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1B3025-F6AA-45D0-8835-8D84E8026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1CD03A-8650-4A53-92FD-4002944E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99E782-7159-456B-8168-0C80345C1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FFF846-28D8-4637-9BE9-A2B4F8274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072574-E24A-4ACB-92ED-827333DB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544-424D-45BC-BE98-824A224B70DA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E6877B6-5787-4E50-BFD2-9008A95E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3A561EF-76C6-4822-A248-5A86CE74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AC04-1BE8-4C48-ABCC-EEDEFDF32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8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A8E07C-FC26-47B2-A920-FE52427A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F054DB-1423-42DD-A124-D38676EC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544-424D-45BC-BE98-824A224B70DA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2CF689-D429-4018-A1CF-29280910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CC77F4-BE76-49D7-851F-604761F2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AC04-1BE8-4C48-ABCC-EEDEFDF32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34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AADD3E-B105-41FF-AFEB-F66C3D97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544-424D-45BC-BE98-824A224B70DA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7B8D653-07C7-41A5-B3D6-EDC34E2C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7DA13A-789B-4221-8EB9-D200A7AE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AC04-1BE8-4C48-ABCC-EEDEFDF32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5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B9739-B12A-495B-94CF-B9D9DCA6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F5FDCE-4600-491F-980B-1897BA15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E9C7E4-B5D7-490A-81AC-BD6B55CB1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A820FE-5328-40AB-9BE5-CB3F0110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544-424D-45BC-BE98-824A224B70DA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9CA64B-DC3F-434C-8E8A-2E637E69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5061F-57F5-45F1-A110-3949FAD7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AC04-1BE8-4C48-ABCC-EEDEFDF32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18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FFF46-18E0-447F-9CA4-3586383F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893F9D-86FC-4407-8FE4-94497FE40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CED731-5F1F-4A01-9CA2-F46D94257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B2FF03-2E12-4E65-90EC-BABBC18E8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544-424D-45BC-BE98-824A224B70DA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C1BA16-3A68-4666-83EE-B8D0FE57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529584-D863-4530-AEB7-3E6E019D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AC04-1BE8-4C48-ABCC-EEDEFDF32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10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898016E-CE0E-4671-9A6F-C7797CDB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7D2B6C-EE29-4667-BA11-4B5C7DD8F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89541B-0CBB-4C3E-B946-5142B4577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D0544-424D-45BC-BE98-824A224B70DA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B8060D-CF0C-4A73-9B22-C2DFA195B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EF0A19-AB7D-42B2-B97C-1AEF0325A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BAC04-1BE8-4C48-ABCC-EEDEFDF32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46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98A6FF8-776B-436A-B657-1CCEAAFA2645}"/>
              </a:ext>
            </a:extLst>
          </p:cNvPr>
          <p:cNvSpPr txBox="1"/>
          <p:nvPr/>
        </p:nvSpPr>
        <p:spPr>
          <a:xfrm>
            <a:off x="2223083" y="1946246"/>
            <a:ext cx="816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LP 25: Mesure et contrôle</a:t>
            </a:r>
          </a:p>
          <a:p>
            <a:endParaRPr lang="fr-FR" sz="4000" dirty="0"/>
          </a:p>
          <a:p>
            <a:r>
              <a:rPr lang="fr-FR" sz="4000" dirty="0"/>
              <a:t>EI: Sûreté nucléaire et radioprotection</a:t>
            </a:r>
          </a:p>
        </p:txBody>
      </p:sp>
    </p:spTree>
    <p:extLst>
      <p:ext uri="{BB962C8B-B14F-4D97-AF65-F5344CB8AC3E}">
        <p14:creationId xmlns:p14="http://schemas.microsoft.com/office/powerpoint/2010/main" val="236449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A753CE1-5C91-46A3-A266-1F0088151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2528887"/>
            <a:ext cx="10610850" cy="18002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A5F8C59-6B8F-409F-9DF9-6B7D2EC4E0E1}"/>
              </a:ext>
            </a:extLst>
          </p:cNvPr>
          <p:cNvSpPr txBox="1"/>
          <p:nvPr/>
        </p:nvSpPr>
        <p:spPr>
          <a:xfrm>
            <a:off x="7340367" y="4329112"/>
            <a:ext cx="432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Nathan physique-chimie, terminale STI2D</a:t>
            </a:r>
          </a:p>
        </p:txBody>
      </p:sp>
    </p:spTree>
    <p:extLst>
      <p:ext uri="{BB962C8B-B14F-4D97-AF65-F5344CB8AC3E}">
        <p14:creationId xmlns:p14="http://schemas.microsoft.com/office/powerpoint/2010/main" val="137779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87D81A7-9FA0-4E07-BF49-7ABAA6D6A97D}"/>
              </a:ext>
            </a:extLst>
          </p:cNvPr>
          <p:cNvSpPr txBox="1"/>
          <p:nvPr/>
        </p:nvSpPr>
        <p:spPr>
          <a:xfrm>
            <a:off x="1208015" y="847288"/>
            <a:ext cx="98654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/>
              <a:t>Capteur passif</a:t>
            </a:r>
            <a:r>
              <a:rPr lang="fr-FR" sz="4000" dirty="0"/>
              <a:t>: La grandeur physique d’entrée modifie sa résistance.</a:t>
            </a:r>
          </a:p>
          <a:p>
            <a:endParaRPr lang="fr-FR" sz="4000" dirty="0"/>
          </a:p>
          <a:p>
            <a:endParaRPr lang="fr-FR" sz="4000" dirty="0"/>
          </a:p>
          <a:p>
            <a:r>
              <a:rPr lang="fr-FR" sz="4000" b="1" u="sng" dirty="0"/>
              <a:t>Capteur actif:</a:t>
            </a:r>
            <a:r>
              <a:rPr lang="fr-FR" sz="4000" dirty="0"/>
              <a:t> la variation de la grandeur physique produit une variation électrique de la grandeur de sortie: tension, courant. </a:t>
            </a:r>
          </a:p>
        </p:txBody>
      </p:sp>
    </p:spTree>
    <p:extLst>
      <p:ext uri="{BB962C8B-B14F-4D97-AF65-F5344CB8AC3E}">
        <p14:creationId xmlns:p14="http://schemas.microsoft.com/office/powerpoint/2010/main" val="412429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.6...roentgen not great, not terrible. | Chernobyl, Medical memes,  Chernobyl disaster">
            <a:extLst>
              <a:ext uri="{FF2B5EF4-FFF2-40B4-BE49-F238E27FC236}">
                <a16:creationId xmlns:a16="http://schemas.microsoft.com/office/drawing/2014/main" id="{41AD9C19-D782-4155-9AC8-150196CFE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30" y="83890"/>
            <a:ext cx="4313339" cy="647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3E1FC91-0507-40B5-A006-2AB0502A39CB}"/>
              </a:ext>
            </a:extLst>
          </p:cNvPr>
          <p:cNvSpPr txBox="1"/>
          <p:nvPr/>
        </p:nvSpPr>
        <p:spPr>
          <a:xfrm>
            <a:off x="6956569" y="6524321"/>
            <a:ext cx="259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Wikipedia</a:t>
            </a:r>
            <a:r>
              <a:rPr lang="fr-FR" dirty="0"/>
              <a:t>  (10/05/21)</a:t>
            </a:r>
          </a:p>
        </p:txBody>
      </p:sp>
    </p:spTree>
    <p:extLst>
      <p:ext uri="{BB962C8B-B14F-4D97-AF65-F5344CB8AC3E}">
        <p14:creationId xmlns:p14="http://schemas.microsoft.com/office/powerpoint/2010/main" val="1436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cquisition de l'information">
            <a:extLst>
              <a:ext uri="{FF2B5EF4-FFF2-40B4-BE49-F238E27FC236}">
                <a16:creationId xmlns:a16="http://schemas.microsoft.com/office/drawing/2014/main" id="{5A38820B-2C56-4F46-A735-F684DD510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67" y="1360328"/>
            <a:ext cx="5339396" cy="366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E08738F-3364-4FDA-9F05-923842531B46}"/>
              </a:ext>
            </a:extLst>
          </p:cNvPr>
          <p:cNvSpPr txBox="1"/>
          <p:nvPr/>
        </p:nvSpPr>
        <p:spPr>
          <a:xfrm>
            <a:off x="9160779" y="5570290"/>
            <a:ext cx="677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Lycee-versailles-ferry.fr</a:t>
            </a:r>
          </a:p>
          <a:p>
            <a:r>
              <a:rPr lang="fr-FR" dirty="0"/>
              <a:t>10/05/21</a:t>
            </a:r>
          </a:p>
        </p:txBody>
      </p:sp>
    </p:spTree>
    <p:extLst>
      <p:ext uri="{BB962C8B-B14F-4D97-AF65-F5344CB8AC3E}">
        <p14:creationId xmlns:p14="http://schemas.microsoft.com/office/powerpoint/2010/main" val="257935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BCB69A-D29A-4E28-9D2C-2F8291F24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160497"/>
            <a:ext cx="10649519" cy="65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97FE11-A94B-402A-A42C-A938D96BC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004"/>
            <a:ext cx="12192000" cy="546379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6140170-1A61-419B-B9EC-FAB0A345DA7B}"/>
              </a:ext>
            </a:extLst>
          </p:cNvPr>
          <p:cNvSpPr txBox="1"/>
          <p:nvPr/>
        </p:nvSpPr>
        <p:spPr>
          <a:xfrm>
            <a:off x="4563612" y="168188"/>
            <a:ext cx="6459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43299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60</Words>
  <Application>Microsoft Office PowerPoint</Application>
  <PresentationFormat>Grand écran</PresentationFormat>
  <Paragraphs>12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gaëtan gaston</dc:creator>
  <cp:lastModifiedBy>gaëtan gaston</cp:lastModifiedBy>
  <cp:revision>7</cp:revision>
  <dcterms:created xsi:type="dcterms:W3CDTF">2021-05-10T06:06:49Z</dcterms:created>
  <dcterms:modified xsi:type="dcterms:W3CDTF">2021-05-10T07:35:31Z</dcterms:modified>
</cp:coreProperties>
</file>