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4" r:id="rId4"/>
    <p:sldId id="259" r:id="rId5"/>
    <p:sldId id="260" r:id="rId6"/>
    <p:sldId id="265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95" d="100"/>
          <a:sy n="95" d="100"/>
        </p:scale>
        <p:origin x="67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97322-0FB1-4E4F-8FD4-2C2FF3BE6F56}" type="datetimeFigureOut">
              <a:rPr lang="fr-FR" smtClean="0"/>
              <a:t>23/05/2021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B282A-31E8-4ECC-BF47-08E1B8849FEB}" type="slidenum">
              <a:rPr lang="fr-FR" smtClean="0"/>
              <a:t>‹N°›</a:t>
            </a:fld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1889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97322-0FB1-4E4F-8FD4-2C2FF3BE6F56}" type="datetimeFigureOut">
              <a:rPr lang="fr-FR" smtClean="0"/>
              <a:t>23/05/2021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B282A-31E8-4ECC-BF47-08E1B8849F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1305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97322-0FB1-4E4F-8FD4-2C2FF3BE6F56}" type="datetimeFigureOut">
              <a:rPr lang="fr-FR" smtClean="0"/>
              <a:t>23/05/2021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B282A-31E8-4ECC-BF47-08E1B8849F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5692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97322-0FB1-4E4F-8FD4-2C2FF3BE6F56}" type="datetimeFigureOut">
              <a:rPr lang="fr-FR" smtClean="0"/>
              <a:t>23/05/2021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B282A-31E8-4ECC-BF47-08E1B8849F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775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97322-0FB1-4E4F-8FD4-2C2FF3BE6F56}" type="datetimeFigureOut">
              <a:rPr lang="fr-FR" smtClean="0"/>
              <a:t>23/05/2021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B282A-31E8-4ECC-BF47-08E1B8849FEB}" type="slidenum">
              <a:rPr lang="fr-FR" smtClean="0"/>
              <a:t>‹N°›</a:t>
            </a:fld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2439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97322-0FB1-4E4F-8FD4-2C2FF3BE6F56}" type="datetimeFigureOut">
              <a:rPr lang="fr-FR" smtClean="0"/>
              <a:t>23/05/2021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B282A-31E8-4ECC-BF47-08E1B8849F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7686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97322-0FB1-4E4F-8FD4-2C2FF3BE6F56}" type="datetimeFigureOut">
              <a:rPr lang="fr-FR" smtClean="0"/>
              <a:t>23/05/2021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B282A-31E8-4ECC-BF47-08E1B8849F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8969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97322-0FB1-4E4F-8FD4-2C2FF3BE6F56}" type="datetimeFigureOut">
              <a:rPr lang="fr-FR" smtClean="0"/>
              <a:t>23/05/2021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B282A-31E8-4ECC-BF47-08E1B8849F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0288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97322-0FB1-4E4F-8FD4-2C2FF3BE6F56}" type="datetimeFigureOut">
              <a:rPr lang="fr-FR" smtClean="0"/>
              <a:t>23/05/2021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B282A-31E8-4ECC-BF47-08E1B8849F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9923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8A97322-0FB1-4E4F-8FD4-2C2FF3BE6F56}" type="datetimeFigureOut">
              <a:rPr lang="fr-FR" smtClean="0"/>
              <a:t>23/05/2021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0B282A-31E8-4ECC-BF47-08E1B8849F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8699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97322-0FB1-4E4F-8FD4-2C2FF3BE6F56}" type="datetimeFigureOut">
              <a:rPr lang="fr-FR" smtClean="0"/>
              <a:t>23/05/2021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B282A-31E8-4ECC-BF47-08E1B8849F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1055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8A97322-0FB1-4E4F-8FD4-2C2FF3BE6F56}" type="datetimeFigureOut">
              <a:rPr lang="fr-FR" smtClean="0"/>
              <a:t>23/05/2021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D0B282A-31E8-4ECC-BF47-08E1B8849FEB}" type="slidenum">
              <a:rPr lang="fr-FR" smtClean="0"/>
              <a:t>‹N°›</a:t>
            </a:fld>
            <a:endParaRPr lang="fr-F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2531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FE9BE425-EDD9-4712-88F0-E17B6977770E}"/>
              </a:ext>
            </a:extLst>
          </p:cNvPr>
          <p:cNvSpPr txBox="1"/>
          <p:nvPr/>
        </p:nvSpPr>
        <p:spPr>
          <a:xfrm>
            <a:off x="3312695" y="1969364"/>
            <a:ext cx="57430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u="sng" dirty="0"/>
              <a:t>LP 27: Mouillage</a:t>
            </a:r>
          </a:p>
          <a:p>
            <a:pPr algn="ctr"/>
            <a:endParaRPr lang="fr-FR" sz="4000" b="1" u="sng" dirty="0"/>
          </a:p>
          <a:p>
            <a:pPr algn="ctr"/>
            <a:r>
              <a:rPr lang="fr-FR" sz="4000" b="1" u="sng" dirty="0"/>
              <a:t>EI:</a:t>
            </a:r>
          </a:p>
        </p:txBody>
      </p:sp>
    </p:spTree>
    <p:extLst>
      <p:ext uri="{BB962C8B-B14F-4D97-AF65-F5344CB8AC3E}">
        <p14:creationId xmlns:p14="http://schemas.microsoft.com/office/powerpoint/2010/main" val="352901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1959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7903570F-851F-4585-B4B3-AEB66230BD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475" y="1171073"/>
            <a:ext cx="46736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197A9EC2-9495-49F2-AF5A-5F92C4F3A74B}"/>
              </a:ext>
            </a:extLst>
          </p:cNvPr>
          <p:cNvSpPr txBox="1"/>
          <p:nvPr/>
        </p:nvSpPr>
        <p:spPr>
          <a:xfrm>
            <a:off x="2406316" y="4668615"/>
            <a:ext cx="3304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Téflon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D03E3B59-6B55-4B22-BA7C-4DFC120593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3622" y="1171073"/>
            <a:ext cx="4566651" cy="342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0BA324B7-EDAE-4A70-9950-498A44C33E06}"/>
              </a:ext>
            </a:extLst>
          </p:cNvPr>
          <p:cNvSpPr txBox="1"/>
          <p:nvPr/>
        </p:nvSpPr>
        <p:spPr>
          <a:xfrm>
            <a:off x="8462211" y="4628871"/>
            <a:ext cx="3304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Plastique</a:t>
            </a:r>
          </a:p>
        </p:txBody>
      </p:sp>
    </p:spTree>
    <p:extLst>
      <p:ext uri="{BB962C8B-B14F-4D97-AF65-F5344CB8AC3E}">
        <p14:creationId xmlns:p14="http://schemas.microsoft.com/office/powerpoint/2010/main" val="28171153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3E9D84FD-0151-4835-8E5E-A1E0F4D265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1853" y="425115"/>
            <a:ext cx="5700295" cy="4275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186464B3-DCC2-41B7-9FCB-0187C51D91FB}"/>
              </a:ext>
            </a:extLst>
          </p:cNvPr>
          <p:cNvSpPr txBox="1"/>
          <p:nvPr/>
        </p:nvSpPr>
        <p:spPr>
          <a:xfrm>
            <a:off x="5598695" y="4772707"/>
            <a:ext cx="2253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cire</a:t>
            </a:r>
          </a:p>
        </p:txBody>
      </p:sp>
    </p:spTree>
    <p:extLst>
      <p:ext uri="{BB962C8B-B14F-4D97-AF65-F5344CB8AC3E}">
        <p14:creationId xmlns:p14="http://schemas.microsoft.com/office/powerpoint/2010/main" val="26905468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52738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53E94FFA-A2C9-4565-B0B9-BD75E8ED3C92}"/>
              </a:ext>
            </a:extLst>
          </p:cNvPr>
          <p:cNvSpPr txBox="1"/>
          <p:nvPr/>
        </p:nvSpPr>
        <p:spPr>
          <a:xfrm>
            <a:off x="4910958" y="0"/>
            <a:ext cx="376795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b="1" u="sng" dirty="0"/>
              <a:t>Conclusion</a:t>
            </a:r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D02C0E9D-C7E0-4AFB-A2FC-3AA2AC2A7096}"/>
              </a:ext>
            </a:extLst>
          </p:cNvPr>
          <p:cNvSpPr/>
          <p:nvPr/>
        </p:nvSpPr>
        <p:spPr>
          <a:xfrm>
            <a:off x="7147449" y="1746637"/>
            <a:ext cx="1718442" cy="67003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5AD9312-78F2-4125-A3A2-8F5828E8649F}"/>
              </a:ext>
            </a:extLst>
          </p:cNvPr>
          <p:cNvSpPr txBox="1"/>
          <p:nvPr/>
        </p:nvSpPr>
        <p:spPr>
          <a:xfrm>
            <a:off x="7549472" y="1908548"/>
            <a:ext cx="1915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Partiel</a:t>
            </a: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98EEAE22-9093-4205-862C-D10F88BA65A9}"/>
              </a:ext>
            </a:extLst>
          </p:cNvPr>
          <p:cNvSpPr/>
          <p:nvPr/>
        </p:nvSpPr>
        <p:spPr>
          <a:xfrm>
            <a:off x="4414759" y="3269246"/>
            <a:ext cx="1718442" cy="670034"/>
          </a:xfrm>
          <a:prstGeom prst="roundRect">
            <a:avLst/>
          </a:prstGeom>
          <a:solidFill>
            <a:srgbClr val="92D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BA6A21D-1A1E-4123-BD91-DB28EAD9601E}"/>
              </a:ext>
            </a:extLst>
          </p:cNvPr>
          <p:cNvSpPr txBox="1"/>
          <p:nvPr/>
        </p:nvSpPr>
        <p:spPr>
          <a:xfrm>
            <a:off x="4606573" y="3416390"/>
            <a:ext cx="1466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/>
              <a:t>Mouillage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735D3149-37C7-4419-B504-109862C2B42B}"/>
              </a:ext>
            </a:extLst>
          </p:cNvPr>
          <p:cNvSpPr/>
          <p:nvPr/>
        </p:nvSpPr>
        <p:spPr>
          <a:xfrm>
            <a:off x="7147449" y="4565882"/>
            <a:ext cx="1718442" cy="67003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1A1267B2-077D-4F1C-B38A-852CC90199FC}"/>
              </a:ext>
            </a:extLst>
          </p:cNvPr>
          <p:cNvSpPr txBox="1"/>
          <p:nvPr/>
        </p:nvSpPr>
        <p:spPr>
          <a:xfrm>
            <a:off x="7621951" y="4716233"/>
            <a:ext cx="1915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Total</a:t>
            </a:r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C0F1E185-0EFC-48DC-ABF0-2531CE1D24F7}"/>
              </a:ext>
            </a:extLst>
          </p:cNvPr>
          <p:cNvCxnSpPr/>
          <p:nvPr/>
        </p:nvCxnSpPr>
        <p:spPr>
          <a:xfrm flipV="1">
            <a:off x="6133201" y="2416671"/>
            <a:ext cx="1014248" cy="8525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6A0126C7-34D0-4CBB-82AD-DC9D7D86861F}"/>
              </a:ext>
            </a:extLst>
          </p:cNvPr>
          <p:cNvCxnSpPr>
            <a:cxnSpLocks/>
          </p:cNvCxnSpPr>
          <p:nvPr/>
        </p:nvCxnSpPr>
        <p:spPr>
          <a:xfrm>
            <a:off x="6133201" y="3948189"/>
            <a:ext cx="1014248" cy="6821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E2A213A0-27A5-4DA7-A88A-2C38246E0692}"/>
              </a:ext>
            </a:extLst>
          </p:cNvPr>
          <p:cNvSpPr/>
          <p:nvPr/>
        </p:nvSpPr>
        <p:spPr>
          <a:xfrm>
            <a:off x="9932753" y="1607846"/>
            <a:ext cx="2023239" cy="67003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12797076-8414-4634-974C-EFF15887DD62}"/>
              </a:ext>
            </a:extLst>
          </p:cNvPr>
          <p:cNvSpPr txBox="1"/>
          <p:nvPr/>
        </p:nvSpPr>
        <p:spPr>
          <a:xfrm>
            <a:off x="9932754" y="1758197"/>
            <a:ext cx="2149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Loi de Young-Dupré</a:t>
            </a:r>
          </a:p>
        </p:txBody>
      </p: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A41C29AE-CAD6-4C43-B2C7-23C5AEF4A59C}"/>
              </a:ext>
            </a:extLst>
          </p:cNvPr>
          <p:cNvCxnSpPr>
            <a:cxnSpLocks/>
          </p:cNvCxnSpPr>
          <p:nvPr/>
        </p:nvCxnSpPr>
        <p:spPr>
          <a:xfrm>
            <a:off x="9017959" y="2036590"/>
            <a:ext cx="72061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B1CCC5B0-E219-42AF-A108-A1E598FD21A3}"/>
              </a:ext>
            </a:extLst>
          </p:cNvPr>
          <p:cNvCxnSpPr>
            <a:cxnSpLocks/>
          </p:cNvCxnSpPr>
          <p:nvPr/>
        </p:nvCxnSpPr>
        <p:spPr>
          <a:xfrm flipH="1">
            <a:off x="3503975" y="3981404"/>
            <a:ext cx="859223" cy="6489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Rectangle : coins arrondis 33">
            <a:extLst>
              <a:ext uri="{FF2B5EF4-FFF2-40B4-BE49-F238E27FC236}">
                <a16:creationId xmlns:a16="http://schemas.microsoft.com/office/drawing/2014/main" id="{44514BC6-375B-4CFA-BA9A-F78B9A86B239}"/>
              </a:ext>
            </a:extLst>
          </p:cNvPr>
          <p:cNvSpPr/>
          <p:nvPr/>
        </p:nvSpPr>
        <p:spPr>
          <a:xfrm>
            <a:off x="9776675" y="4421297"/>
            <a:ext cx="1519401" cy="95920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35" name="Connecteur droit avec flèche 34">
            <a:extLst>
              <a:ext uri="{FF2B5EF4-FFF2-40B4-BE49-F238E27FC236}">
                <a16:creationId xmlns:a16="http://schemas.microsoft.com/office/drawing/2014/main" id="{0B23CD25-3592-4399-B7CE-3FEC5844F295}"/>
              </a:ext>
            </a:extLst>
          </p:cNvPr>
          <p:cNvCxnSpPr>
            <a:cxnSpLocks/>
          </p:cNvCxnSpPr>
          <p:nvPr/>
        </p:nvCxnSpPr>
        <p:spPr>
          <a:xfrm>
            <a:off x="8920412" y="4955210"/>
            <a:ext cx="80174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Connecteur droit avec flèche 37">
            <a:extLst>
              <a:ext uri="{FF2B5EF4-FFF2-40B4-BE49-F238E27FC236}">
                <a16:creationId xmlns:a16="http://schemas.microsoft.com/office/drawing/2014/main" id="{8990EA5C-B1D4-4815-A12B-2667E0103DCF}"/>
              </a:ext>
            </a:extLst>
          </p:cNvPr>
          <p:cNvCxnSpPr>
            <a:cxnSpLocks/>
          </p:cNvCxnSpPr>
          <p:nvPr/>
        </p:nvCxnSpPr>
        <p:spPr>
          <a:xfrm flipV="1">
            <a:off x="8006670" y="3912411"/>
            <a:ext cx="0" cy="5468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ZoneTexte 42">
            <a:extLst>
              <a:ext uri="{FF2B5EF4-FFF2-40B4-BE49-F238E27FC236}">
                <a16:creationId xmlns:a16="http://schemas.microsoft.com/office/drawing/2014/main" id="{005F1176-BE02-4474-A57F-95A958820A07}"/>
              </a:ext>
            </a:extLst>
          </p:cNvPr>
          <p:cNvSpPr txBox="1"/>
          <p:nvPr/>
        </p:nvSpPr>
        <p:spPr>
          <a:xfrm>
            <a:off x="9869689" y="4562551"/>
            <a:ext cx="21493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Revêtement,</a:t>
            </a:r>
          </a:p>
          <a:p>
            <a:r>
              <a:rPr lang="fr-FR" dirty="0"/>
              <a:t>Surfactant</a:t>
            </a:r>
          </a:p>
        </p:txBody>
      </p:sp>
      <p:sp>
        <p:nvSpPr>
          <p:cNvPr id="52" name="Rectangle : coins arrondis 51">
            <a:extLst>
              <a:ext uri="{FF2B5EF4-FFF2-40B4-BE49-F238E27FC236}">
                <a16:creationId xmlns:a16="http://schemas.microsoft.com/office/drawing/2014/main" id="{6363B930-197E-470C-A24B-CDC3E59A733D}"/>
              </a:ext>
            </a:extLst>
          </p:cNvPr>
          <p:cNvSpPr/>
          <p:nvPr/>
        </p:nvSpPr>
        <p:spPr>
          <a:xfrm>
            <a:off x="7147449" y="3082679"/>
            <a:ext cx="1718442" cy="804259"/>
          </a:xfrm>
          <a:prstGeom prst="roundRect">
            <a:avLst/>
          </a:prstGeom>
          <a:solidFill>
            <a:srgbClr val="FEB6B4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3" name="ZoneTexte 52">
            <a:extLst>
              <a:ext uri="{FF2B5EF4-FFF2-40B4-BE49-F238E27FC236}">
                <a16:creationId xmlns:a16="http://schemas.microsoft.com/office/drawing/2014/main" id="{6A0D0857-DAFA-4BB6-AD2E-463752EF22A9}"/>
              </a:ext>
            </a:extLst>
          </p:cNvPr>
          <p:cNvSpPr txBox="1"/>
          <p:nvPr/>
        </p:nvSpPr>
        <p:spPr>
          <a:xfrm>
            <a:off x="7322245" y="3168753"/>
            <a:ext cx="19155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Paramètre d’étalement</a:t>
            </a:r>
          </a:p>
        </p:txBody>
      </p:sp>
      <p:cxnSp>
        <p:nvCxnSpPr>
          <p:cNvPr id="36" name="Connecteur droit avec flèche 35">
            <a:extLst>
              <a:ext uri="{FF2B5EF4-FFF2-40B4-BE49-F238E27FC236}">
                <a16:creationId xmlns:a16="http://schemas.microsoft.com/office/drawing/2014/main" id="{B6BA0E61-4605-440A-83EF-947F1112D183}"/>
              </a:ext>
            </a:extLst>
          </p:cNvPr>
          <p:cNvCxnSpPr>
            <a:cxnSpLocks/>
          </p:cNvCxnSpPr>
          <p:nvPr/>
        </p:nvCxnSpPr>
        <p:spPr>
          <a:xfrm>
            <a:off x="8006670" y="2545738"/>
            <a:ext cx="0" cy="5190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Rectangle : coins arrondis 38">
            <a:extLst>
              <a:ext uri="{FF2B5EF4-FFF2-40B4-BE49-F238E27FC236}">
                <a16:creationId xmlns:a16="http://schemas.microsoft.com/office/drawing/2014/main" id="{488B1B49-8C1F-4A9A-ACC5-95D79791015C}"/>
              </a:ext>
            </a:extLst>
          </p:cNvPr>
          <p:cNvSpPr/>
          <p:nvPr/>
        </p:nvSpPr>
        <p:spPr>
          <a:xfrm>
            <a:off x="1589587" y="4619497"/>
            <a:ext cx="1851456" cy="67003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0" name="Connecteur droit avec flèche 39">
            <a:extLst>
              <a:ext uri="{FF2B5EF4-FFF2-40B4-BE49-F238E27FC236}">
                <a16:creationId xmlns:a16="http://schemas.microsoft.com/office/drawing/2014/main" id="{5D2B9140-7C5D-4618-80AC-FD14A1D2A7D8}"/>
              </a:ext>
            </a:extLst>
          </p:cNvPr>
          <p:cNvCxnSpPr>
            <a:cxnSpLocks/>
          </p:cNvCxnSpPr>
          <p:nvPr/>
        </p:nvCxnSpPr>
        <p:spPr>
          <a:xfrm flipH="1" flipV="1">
            <a:off x="3440855" y="2697072"/>
            <a:ext cx="947053" cy="5587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Rectangle : coins arrondis 40">
            <a:extLst>
              <a:ext uri="{FF2B5EF4-FFF2-40B4-BE49-F238E27FC236}">
                <a16:creationId xmlns:a16="http://schemas.microsoft.com/office/drawing/2014/main" id="{72F23E4D-9C96-4D6A-9B83-277D900ECD44}"/>
              </a:ext>
            </a:extLst>
          </p:cNvPr>
          <p:cNvSpPr/>
          <p:nvPr/>
        </p:nvSpPr>
        <p:spPr>
          <a:xfrm>
            <a:off x="1660590" y="2027038"/>
            <a:ext cx="1718442" cy="67003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6AEE1C23-2355-4B2A-9C5C-73C00E00FFFE}"/>
              </a:ext>
            </a:extLst>
          </p:cNvPr>
          <p:cNvSpPr txBox="1"/>
          <p:nvPr/>
        </p:nvSpPr>
        <p:spPr>
          <a:xfrm>
            <a:off x="1996952" y="2055195"/>
            <a:ext cx="19155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Tension de surface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D7245ECD-AEDD-4914-A1DA-5B4880B67E45}"/>
              </a:ext>
            </a:extLst>
          </p:cNvPr>
          <p:cNvSpPr txBox="1"/>
          <p:nvPr/>
        </p:nvSpPr>
        <p:spPr>
          <a:xfrm>
            <a:off x="1589587" y="4623951"/>
            <a:ext cx="20188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Force intermoléculaires</a:t>
            </a:r>
          </a:p>
        </p:txBody>
      </p:sp>
    </p:spTree>
    <p:extLst>
      <p:ext uri="{BB962C8B-B14F-4D97-AF65-F5344CB8AC3E}">
        <p14:creationId xmlns:p14="http://schemas.microsoft.com/office/powerpoint/2010/main" val="38804193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88298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66727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2458793"/>
      </p:ext>
    </p:extLst>
  </p:cSld>
  <p:clrMapOvr>
    <a:masterClrMapping/>
  </p:clrMapOvr>
</p:sld>
</file>

<file path=ppt/theme/theme1.xml><?xml version="1.0" encoding="utf-8"?>
<a:theme xmlns:a="http://schemas.openxmlformats.org/drawingml/2006/main" name="Rétrospective">
  <a:themeElements>
    <a:clrScheme name="Rétrospectiv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étrospectiv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étrospectiv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101</TotalTime>
  <Words>26</Words>
  <Application>Microsoft Office PowerPoint</Application>
  <PresentationFormat>Grand écran</PresentationFormat>
  <Paragraphs>16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2" baseType="lpstr">
      <vt:lpstr>Calibri</vt:lpstr>
      <vt:lpstr>Calibri Light</vt:lpstr>
      <vt:lpstr>Rétrospective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gaëtan gaston</dc:creator>
  <cp:lastModifiedBy>gaëtan gaston</cp:lastModifiedBy>
  <cp:revision>4</cp:revision>
  <dcterms:created xsi:type="dcterms:W3CDTF">2021-05-23T06:06:21Z</dcterms:created>
  <dcterms:modified xsi:type="dcterms:W3CDTF">2021-05-23T08:37:05Z</dcterms:modified>
</cp:coreProperties>
</file>