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24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86DDC1-6068-40CA-A773-01DAC3F13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6F8817-AFEB-46E4-848C-CCA75CEE2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F60C9C-4733-42AE-AF79-E35C9CD11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FD0E1A-E63A-4754-BCB3-36029B4BE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07D4E2-B394-476A-BBE9-646F62420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17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849ED1-A918-4E45-A1BE-6617C713D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47E384-994A-45E6-92B7-27F1E6453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06C640-E9F8-4E75-BB8F-8B1712305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4A50A2-D185-4F9C-8B6E-A5AAF4997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D63B1B-D7F2-4D72-9FC5-86730AE49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635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174126E-0478-405C-AD64-20C4A3D1B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07EFC1-7868-4090-869A-3ED7B70F0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9536C2-9DF5-4140-926F-5E903DA8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C36B04-2FF8-4703-8BE8-AC4E7A30A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D888B5-293A-43B5-B1AF-5E6D5A21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15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3303DA-22EA-49B2-AB80-59CAD2E3D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2A0213-6A3B-4BD9-9665-648C673AA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363D19-23C9-4E9B-A37E-2CADF400D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EE239A-B7E0-4BFE-89D0-D4807C168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55594B-FCEA-47E0-84C3-469FA55D5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8534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28667B-22DF-41B5-8444-2457AFE6F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AA4AFA-351D-4678-94B5-0364EFB9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1FDAA6-9FBC-4BA0-92D5-57335018F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73C486-EB4C-4FEF-8C5D-548EC5A0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38FAC7-7BB6-4842-B908-4478F6A1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82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53910-3B4A-4845-A7E6-4DB56E0A3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42E626-C000-4BE4-955B-4BFF2E661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3A375B8-E24C-4A30-B24A-8ECED7A92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3CEC2E-3A64-40D4-A1FD-4B8C63D9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486F6E-CCA7-4772-8A54-8CDC8A159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741351-870D-419E-99ED-1953628D4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55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ED74CE-700F-4FD1-8C56-30C5472ED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592376-7E9F-434E-B548-EBEE798FD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349BE94-045D-4143-A2E6-BF4CF3472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68440D0-FCB1-4328-97DB-2C314C936C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374D1C4-37C0-4E03-A22D-3426B7DEC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9298EDC-9723-4981-A12F-BCFE9DA9A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F2EB898-1B33-42CB-9A91-42F2B134C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D6DCF8-0F65-41EC-93D1-38AE14A2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16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EF03F6-2461-4A8F-A9DD-CA120E6EE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C94CC9-9952-4641-B231-D3D36C691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0C2D5F-3DC2-403B-B6DA-A0D35EA7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AA613C-0340-4008-8AD5-698692314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82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5FF9DE-9A7D-4789-8DD2-51481D7D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C561DFB-2B2C-4329-B458-FF671F7C3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4455A4D-352F-4A34-AD14-2C281DECB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25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B07308-BDA2-43E6-8F27-4F5A1990C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E854AB-7C76-4091-BC44-586C8131F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56D5ED9-66F8-4921-B674-BE7C5B39D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275E12-1B72-4D86-A48B-561005060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D95FC7-D3FF-4871-97D4-355E316A4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6322C3-D81F-4B72-A681-6F3137077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34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29D1C0-09FF-4C33-80B9-3417512E6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4C4EA4E-2CEA-413F-AF5B-6B359F4716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0CC73EE-6B6D-4E2C-BD17-BEF77702AA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BC108E-E2DE-416F-8770-A86E78276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2B9E4A-54B4-4BF7-BD07-46BDDF166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C13682-BB8D-43EF-BEB2-9E043E319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69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193B82-49EE-451F-85E2-3EEA54142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91FA27-79A6-4F8E-AD04-6509FE2DF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E6AFAD-499E-4944-8216-E3ECA2C6F9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AEF7C-2823-4804-B7DE-DC50A570E14C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F4CC56-7B5E-4701-AFE3-DC88AA360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E53145-863D-4269-9342-DEBA148231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42F7D-FF14-4CA0-96EE-4010E631E7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38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6EA02F42-5051-4565-BE3E-C49AC22C5B6E}"/>
              </a:ext>
            </a:extLst>
          </p:cNvPr>
          <p:cNvSpPr/>
          <p:nvPr/>
        </p:nvSpPr>
        <p:spPr>
          <a:xfrm>
            <a:off x="4385734" y="2455333"/>
            <a:ext cx="2895600" cy="1185333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Machines thermiques</a:t>
            </a:r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3E2B1196-5BEE-4ECE-B47C-2A7327071010}"/>
              </a:ext>
            </a:extLst>
          </p:cNvPr>
          <p:cNvSpPr/>
          <p:nvPr/>
        </p:nvSpPr>
        <p:spPr>
          <a:xfrm>
            <a:off x="5990166" y="3725334"/>
            <a:ext cx="211667" cy="1185333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663EEF77-B4A8-4FCE-8DD1-2625B009331A}"/>
              </a:ext>
            </a:extLst>
          </p:cNvPr>
          <p:cNvSpPr/>
          <p:nvPr/>
        </p:nvSpPr>
        <p:spPr>
          <a:xfrm rot="10800000">
            <a:off x="5577415" y="3725333"/>
            <a:ext cx="169334" cy="1185333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046F0D88-7F58-4AB7-B2DB-56A67D4BE3C1}"/>
              </a:ext>
            </a:extLst>
          </p:cNvPr>
          <p:cNvSpPr/>
          <p:nvPr/>
        </p:nvSpPr>
        <p:spPr>
          <a:xfrm>
            <a:off x="4859867" y="5080000"/>
            <a:ext cx="1947333" cy="10668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Extérieur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08EC512-242B-47DE-A75C-E9152AFD3D8E}"/>
              </a:ext>
            </a:extLst>
          </p:cNvPr>
          <p:cNvSpPr txBox="1"/>
          <p:nvPr/>
        </p:nvSpPr>
        <p:spPr>
          <a:xfrm>
            <a:off x="4806950" y="4072467"/>
            <a:ext cx="85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W &gt; 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D77608B-FBC0-492B-8C7F-6585BCA41764}"/>
              </a:ext>
            </a:extLst>
          </p:cNvPr>
          <p:cNvSpPr txBox="1"/>
          <p:nvPr/>
        </p:nvSpPr>
        <p:spPr>
          <a:xfrm>
            <a:off x="6258980" y="4072467"/>
            <a:ext cx="85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W &lt; 0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4E7D3E5-96DC-4F53-9668-001C993ADDF6}"/>
              </a:ext>
            </a:extLst>
          </p:cNvPr>
          <p:cNvSpPr/>
          <p:nvPr/>
        </p:nvSpPr>
        <p:spPr>
          <a:xfrm>
            <a:off x="1930400" y="541867"/>
            <a:ext cx="2057400" cy="97366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Source chaude</a:t>
            </a:r>
          </a:p>
        </p:txBody>
      </p:sp>
      <p:sp>
        <p:nvSpPr>
          <p:cNvPr id="12" name="Flèche : bas 11">
            <a:extLst>
              <a:ext uri="{FF2B5EF4-FFF2-40B4-BE49-F238E27FC236}">
                <a16:creationId xmlns:a16="http://schemas.microsoft.com/office/drawing/2014/main" id="{E1DCC4B0-2E15-4077-9B9D-7A44C03A4D1D}"/>
              </a:ext>
            </a:extLst>
          </p:cNvPr>
          <p:cNvSpPr/>
          <p:nvPr/>
        </p:nvSpPr>
        <p:spPr>
          <a:xfrm rot="8293600">
            <a:off x="4415367" y="1350159"/>
            <a:ext cx="211667" cy="1185333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bas 12">
            <a:extLst>
              <a:ext uri="{FF2B5EF4-FFF2-40B4-BE49-F238E27FC236}">
                <a16:creationId xmlns:a16="http://schemas.microsoft.com/office/drawing/2014/main" id="{F2DB18A6-27FD-4D13-9122-6938CB33B1B6}"/>
              </a:ext>
            </a:extLst>
          </p:cNvPr>
          <p:cNvSpPr/>
          <p:nvPr/>
        </p:nvSpPr>
        <p:spPr>
          <a:xfrm rot="18964222">
            <a:off x="4163725" y="1515533"/>
            <a:ext cx="169334" cy="1185333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E2B93CC-7BE8-4FBB-86D2-130B37E2DCD3}"/>
              </a:ext>
            </a:extLst>
          </p:cNvPr>
          <p:cNvSpPr txBox="1"/>
          <p:nvPr/>
        </p:nvSpPr>
        <p:spPr>
          <a:xfrm>
            <a:off x="4703423" y="1515533"/>
            <a:ext cx="85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Q</a:t>
            </a:r>
            <a:r>
              <a:rPr lang="fr-FR" baseline="-25000" dirty="0">
                <a:solidFill>
                  <a:srgbClr val="FF0000"/>
                </a:solidFill>
              </a:rPr>
              <a:t>C</a:t>
            </a:r>
            <a:r>
              <a:rPr lang="fr-FR" dirty="0">
                <a:solidFill>
                  <a:srgbClr val="FF0000"/>
                </a:solidFill>
              </a:rPr>
              <a:t> &lt; 0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1D181FE-FB7B-4C72-9D3D-BCDD3B6EDB27}"/>
              </a:ext>
            </a:extLst>
          </p:cNvPr>
          <p:cNvSpPr txBox="1"/>
          <p:nvPr/>
        </p:nvSpPr>
        <p:spPr>
          <a:xfrm>
            <a:off x="3259394" y="2074559"/>
            <a:ext cx="85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Q</a:t>
            </a:r>
            <a:r>
              <a:rPr lang="fr-FR" baseline="-25000" dirty="0">
                <a:solidFill>
                  <a:srgbClr val="00B050"/>
                </a:solidFill>
              </a:rPr>
              <a:t>C</a:t>
            </a:r>
            <a:r>
              <a:rPr lang="fr-FR" dirty="0">
                <a:solidFill>
                  <a:srgbClr val="00B050"/>
                </a:solidFill>
              </a:rPr>
              <a:t> &gt; 0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6A9F77A0-7178-452A-864B-6B24004E17CD}"/>
              </a:ext>
            </a:extLst>
          </p:cNvPr>
          <p:cNvSpPr/>
          <p:nvPr/>
        </p:nvSpPr>
        <p:spPr>
          <a:xfrm>
            <a:off x="7705764" y="676124"/>
            <a:ext cx="2057400" cy="97366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Source froide</a:t>
            </a:r>
          </a:p>
        </p:txBody>
      </p:sp>
      <p:sp>
        <p:nvSpPr>
          <p:cNvPr id="17" name="Flèche : bas 16">
            <a:extLst>
              <a:ext uri="{FF2B5EF4-FFF2-40B4-BE49-F238E27FC236}">
                <a16:creationId xmlns:a16="http://schemas.microsoft.com/office/drawing/2014/main" id="{35CE561B-BC99-4A8C-9520-030219B6487F}"/>
              </a:ext>
            </a:extLst>
          </p:cNvPr>
          <p:cNvSpPr/>
          <p:nvPr/>
        </p:nvSpPr>
        <p:spPr>
          <a:xfrm rot="13807224">
            <a:off x="7196667" y="1481892"/>
            <a:ext cx="169334" cy="1185333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36490952-96AD-4620-942C-235389D83EBB}"/>
              </a:ext>
            </a:extLst>
          </p:cNvPr>
          <p:cNvSpPr/>
          <p:nvPr/>
        </p:nvSpPr>
        <p:spPr>
          <a:xfrm rot="3021110">
            <a:off x="7532146" y="1684119"/>
            <a:ext cx="211667" cy="1185333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A06DEA5-6C48-4A58-9A28-CF8CBE244FA2}"/>
              </a:ext>
            </a:extLst>
          </p:cNvPr>
          <p:cNvSpPr txBox="1"/>
          <p:nvPr/>
        </p:nvSpPr>
        <p:spPr>
          <a:xfrm>
            <a:off x="7921665" y="2276785"/>
            <a:ext cx="85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Q</a:t>
            </a:r>
            <a:r>
              <a:rPr lang="fr-FR" baseline="-25000" dirty="0">
                <a:solidFill>
                  <a:srgbClr val="FF0000"/>
                </a:solidFill>
              </a:rPr>
              <a:t>F</a:t>
            </a:r>
            <a:r>
              <a:rPr lang="fr-FR" dirty="0">
                <a:solidFill>
                  <a:srgbClr val="FF0000"/>
                </a:solidFill>
              </a:rPr>
              <a:t> &lt; 0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D749035-C4B8-4AB5-A6F1-F321B76B194E}"/>
              </a:ext>
            </a:extLst>
          </p:cNvPr>
          <p:cNvSpPr txBox="1"/>
          <p:nvPr/>
        </p:nvSpPr>
        <p:spPr>
          <a:xfrm>
            <a:off x="6499163" y="1622918"/>
            <a:ext cx="85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>
                <a:solidFill>
                  <a:srgbClr val="00B050"/>
                </a:solidFill>
              </a:rPr>
              <a:t>Q</a:t>
            </a:r>
            <a:r>
              <a:rPr lang="fr-FR" baseline="-25000" dirty="0">
                <a:solidFill>
                  <a:srgbClr val="00B050"/>
                </a:solidFill>
              </a:rPr>
              <a:t>F</a:t>
            </a:r>
            <a:r>
              <a:rPr lang="fr-FR">
                <a:solidFill>
                  <a:srgbClr val="00B050"/>
                </a:solidFill>
              </a:rPr>
              <a:t> </a:t>
            </a:r>
            <a:r>
              <a:rPr lang="fr-FR" dirty="0">
                <a:solidFill>
                  <a:srgbClr val="00B050"/>
                </a:solidFill>
              </a:rPr>
              <a:t>&gt; 0</a:t>
            </a:r>
          </a:p>
        </p:txBody>
      </p:sp>
    </p:spTree>
    <p:extLst>
      <p:ext uri="{BB962C8B-B14F-4D97-AF65-F5344CB8AC3E}">
        <p14:creationId xmlns:p14="http://schemas.microsoft.com/office/powerpoint/2010/main" val="3683508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D53B2E03-F7F4-406D-B3C7-E78158B76ABC}"/>
              </a:ext>
            </a:extLst>
          </p:cNvPr>
          <p:cNvSpPr/>
          <p:nvPr/>
        </p:nvSpPr>
        <p:spPr>
          <a:xfrm>
            <a:off x="1286933" y="1193797"/>
            <a:ext cx="2633133" cy="77893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Moteur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E72A3798-B29E-4ABF-8E09-9D5B1302A05F}"/>
              </a:ext>
            </a:extLst>
          </p:cNvPr>
          <p:cNvSpPr/>
          <p:nvPr/>
        </p:nvSpPr>
        <p:spPr>
          <a:xfrm>
            <a:off x="5232400" y="1193797"/>
            <a:ext cx="2633133" cy="77893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Pompe à Chaleur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41ACD2F-B657-45E8-838D-C4C5384E5CE1}"/>
              </a:ext>
            </a:extLst>
          </p:cNvPr>
          <p:cNvSpPr/>
          <p:nvPr/>
        </p:nvSpPr>
        <p:spPr>
          <a:xfrm>
            <a:off x="8928099" y="1193797"/>
            <a:ext cx="2633133" cy="77893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Machine frigorifique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4F95E4A-71AA-47EA-A5CA-C9BAEEB4E99A}"/>
                  </a:ext>
                </a:extLst>
              </p:cNvPr>
              <p:cNvSpPr txBox="1"/>
              <p:nvPr/>
            </p:nvSpPr>
            <p:spPr>
              <a:xfrm>
                <a:off x="1507066" y="2413000"/>
                <a:ext cx="3471334" cy="662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Rendement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den>
                    </m:f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4F95E4A-71AA-47EA-A5CA-C9BAEEB4E9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7066" y="2413000"/>
                <a:ext cx="3471334" cy="662554"/>
              </a:xfrm>
              <a:prstGeom prst="rect">
                <a:avLst/>
              </a:prstGeom>
              <a:blipFill>
                <a:blip r:embed="rId2"/>
                <a:stretch>
                  <a:fillRect l="-26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C805E26-E6DA-4D2B-9A7C-64F299E53B80}"/>
                  </a:ext>
                </a:extLst>
              </p:cNvPr>
              <p:cNvSpPr txBox="1"/>
              <p:nvPr/>
            </p:nvSpPr>
            <p:spPr>
              <a:xfrm>
                <a:off x="5566831" y="2412999"/>
                <a:ext cx="3471334" cy="618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Efficacité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den>
                    </m:f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C805E26-E6DA-4D2B-9A7C-64F299E53B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6831" y="2412999"/>
                <a:ext cx="3471334" cy="618631"/>
              </a:xfrm>
              <a:prstGeom prst="rect">
                <a:avLst/>
              </a:prstGeom>
              <a:blipFill>
                <a:blip r:embed="rId3"/>
                <a:stretch>
                  <a:fillRect l="-2632" b="-7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B39E6F38-2613-4813-9E85-D4F169DD9819}"/>
                  </a:ext>
                </a:extLst>
              </p:cNvPr>
              <p:cNvSpPr txBox="1"/>
              <p:nvPr/>
            </p:nvSpPr>
            <p:spPr>
              <a:xfrm>
                <a:off x="9080498" y="2413000"/>
                <a:ext cx="3471334" cy="618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Efficacité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sub>
                        </m:sSub>
                      </m:num>
                      <m:den>
                        <m: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den>
                    </m:f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B39E6F38-2613-4813-9E85-D4F169DD98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498" y="2413000"/>
                <a:ext cx="3471334" cy="618631"/>
              </a:xfrm>
              <a:prstGeom prst="rect">
                <a:avLst/>
              </a:prstGeom>
              <a:blipFill>
                <a:blip r:embed="rId4"/>
                <a:stretch>
                  <a:fillRect l="-2812" b="-7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17866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40</Words>
  <Application>Microsoft Office PowerPoint</Application>
  <PresentationFormat>Grand écran</PresentationFormat>
  <Paragraphs>16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LOIC</dc:creator>
  <cp:lastModifiedBy>gaëtan gaston</cp:lastModifiedBy>
  <cp:revision>4</cp:revision>
  <dcterms:created xsi:type="dcterms:W3CDTF">2019-06-12T12:36:22Z</dcterms:created>
  <dcterms:modified xsi:type="dcterms:W3CDTF">2021-05-26T05:44:10Z</dcterms:modified>
</cp:coreProperties>
</file>