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69" r:id="rId5"/>
    <p:sldId id="257" r:id="rId6"/>
    <p:sldId id="270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16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694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75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735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61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60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23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140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8472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35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052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E3E41BF-0CAC-473E-8280-3ABAA2E66C56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540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6727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6207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6541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916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37C600F7-C4AC-4726-B425-EE1C0FBEC654}"/>
              </a:ext>
            </a:extLst>
          </p:cNvPr>
          <p:cNvSpPr/>
          <p:nvPr/>
        </p:nvSpPr>
        <p:spPr>
          <a:xfrm>
            <a:off x="3522519" y="97382"/>
            <a:ext cx="4638070" cy="1556851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1302C73-F516-41B9-9ABA-1445671DFDBE}"/>
              </a:ext>
            </a:extLst>
          </p:cNvPr>
          <p:cNvSpPr txBox="1"/>
          <p:nvPr/>
        </p:nvSpPr>
        <p:spPr>
          <a:xfrm>
            <a:off x="3582785" y="662059"/>
            <a:ext cx="51871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Ondes acoustiques = Ondes mécaniques</a:t>
            </a:r>
          </a:p>
        </p:txBody>
      </p:sp>
      <p:sp>
        <p:nvSpPr>
          <p:cNvPr id="7" name="Flèche : bas 6">
            <a:extLst>
              <a:ext uri="{FF2B5EF4-FFF2-40B4-BE49-F238E27FC236}">
                <a16:creationId xmlns:a16="http://schemas.microsoft.com/office/drawing/2014/main" id="{0AA90EFC-E198-4732-822B-3310EE2857F6}"/>
              </a:ext>
            </a:extLst>
          </p:cNvPr>
          <p:cNvSpPr/>
          <p:nvPr/>
        </p:nvSpPr>
        <p:spPr>
          <a:xfrm>
            <a:off x="5744094" y="1780093"/>
            <a:ext cx="166254" cy="13466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67385C0-FB62-4869-BF38-D0BC3F52B1BD}"/>
              </a:ext>
            </a:extLst>
          </p:cNvPr>
          <p:cNvSpPr txBox="1"/>
          <p:nvPr/>
        </p:nvSpPr>
        <p:spPr>
          <a:xfrm>
            <a:off x="5996247" y="2084092"/>
            <a:ext cx="2482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Spectre de Fourier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7F3E315-F317-43D4-B9CA-9083AA782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717" y="3197195"/>
            <a:ext cx="3271060" cy="3271060"/>
          </a:xfrm>
          <a:prstGeom prst="rect">
            <a:avLst/>
          </a:prstGeom>
        </p:spPr>
      </p:pic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38B96A3E-DBDC-4B12-86E1-1D12AADF54B5}"/>
              </a:ext>
            </a:extLst>
          </p:cNvPr>
          <p:cNvCxnSpPr/>
          <p:nvPr/>
        </p:nvCxnSpPr>
        <p:spPr>
          <a:xfrm>
            <a:off x="3582785" y="3848793"/>
            <a:ext cx="166254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B3DFD829-A5A9-4C54-8CA0-2D4793A62A83}"/>
              </a:ext>
            </a:extLst>
          </p:cNvPr>
          <p:cNvSpPr txBox="1"/>
          <p:nvPr/>
        </p:nvSpPr>
        <p:spPr>
          <a:xfrm>
            <a:off x="1916083" y="3713711"/>
            <a:ext cx="1197033" cy="27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83BF910-FE06-4084-BB7C-77B2F13CD0DA}"/>
              </a:ext>
            </a:extLst>
          </p:cNvPr>
          <p:cNvSpPr txBox="1"/>
          <p:nvPr/>
        </p:nvSpPr>
        <p:spPr>
          <a:xfrm>
            <a:off x="2514599" y="3642467"/>
            <a:ext cx="17124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Hauteur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DA62FF2-F12D-411D-A6B7-CC3F5DFE160F}"/>
              </a:ext>
            </a:extLst>
          </p:cNvPr>
          <p:cNvSpPr/>
          <p:nvPr/>
        </p:nvSpPr>
        <p:spPr>
          <a:xfrm>
            <a:off x="5167224" y="5008201"/>
            <a:ext cx="2285136" cy="12261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CDEA80B1-122A-49B0-8244-90E70194EEF7}"/>
              </a:ext>
            </a:extLst>
          </p:cNvPr>
          <p:cNvCxnSpPr/>
          <p:nvPr/>
        </p:nvCxnSpPr>
        <p:spPr>
          <a:xfrm>
            <a:off x="7597832" y="5541609"/>
            <a:ext cx="73983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2E04B155-ECC1-4237-9224-ED39D95FBAA1}"/>
              </a:ext>
            </a:extLst>
          </p:cNvPr>
          <p:cNvSpPr txBox="1"/>
          <p:nvPr/>
        </p:nvSpPr>
        <p:spPr>
          <a:xfrm>
            <a:off x="8438284" y="5341554"/>
            <a:ext cx="12635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Timbre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7FB6E91-0D4F-4EA8-8FC0-DF4F411DBE74}"/>
              </a:ext>
            </a:extLst>
          </p:cNvPr>
          <p:cNvSpPr/>
          <p:nvPr/>
        </p:nvSpPr>
        <p:spPr>
          <a:xfrm>
            <a:off x="5494713" y="3197195"/>
            <a:ext cx="897774" cy="23180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01ED0F9A-C112-4094-B160-C42FC2875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339" y="294193"/>
            <a:ext cx="2641541" cy="3018904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102E8FD0-1E74-493C-9D7A-DE3883FB32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04" y="923811"/>
            <a:ext cx="1991473" cy="199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51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FBBE6E3-88F4-4CFE-8C58-8D8B16C4CF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975" y="342900"/>
            <a:ext cx="9319962" cy="5552318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5D61C5E2-71E5-4DFB-BD1E-21FB03C3A2D2}"/>
              </a:ext>
            </a:extLst>
          </p:cNvPr>
          <p:cNvSpPr txBox="1"/>
          <p:nvPr/>
        </p:nvSpPr>
        <p:spPr>
          <a:xfrm>
            <a:off x="8205537" y="5572052"/>
            <a:ext cx="389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Hachette, Première S enseignement scientifique éd 2019</a:t>
            </a:r>
          </a:p>
        </p:txBody>
      </p:sp>
    </p:spTree>
    <p:extLst>
      <p:ext uri="{BB962C8B-B14F-4D97-AF65-F5344CB8AC3E}">
        <p14:creationId xmlns:p14="http://schemas.microsoft.com/office/powerpoint/2010/main" val="3147072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A55B3B18-3FC8-40F3-943E-A0755AA82C09}"/>
              </a:ext>
            </a:extLst>
          </p:cNvPr>
          <p:cNvSpPr/>
          <p:nvPr/>
        </p:nvSpPr>
        <p:spPr>
          <a:xfrm>
            <a:off x="6371574" y="5110178"/>
            <a:ext cx="1096194" cy="703501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3E94FFA-A2C9-4565-B0B9-BD75E8ED3C92}"/>
              </a:ext>
            </a:extLst>
          </p:cNvPr>
          <p:cNvSpPr txBox="1"/>
          <p:nvPr/>
        </p:nvSpPr>
        <p:spPr>
          <a:xfrm>
            <a:off x="4910958" y="0"/>
            <a:ext cx="37679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02C0E9D-C7E0-4AFB-A2FC-3AA2AC2A7096}"/>
              </a:ext>
            </a:extLst>
          </p:cNvPr>
          <p:cNvSpPr/>
          <p:nvPr/>
        </p:nvSpPr>
        <p:spPr>
          <a:xfrm>
            <a:off x="1245504" y="4749139"/>
            <a:ext cx="1010652" cy="670034"/>
          </a:xfrm>
          <a:prstGeom prst="round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AD9312-78F2-4125-A3A2-8F5828E8649F}"/>
              </a:ext>
            </a:extLst>
          </p:cNvPr>
          <p:cNvSpPr txBox="1"/>
          <p:nvPr/>
        </p:nvSpPr>
        <p:spPr>
          <a:xfrm>
            <a:off x="1313184" y="4899490"/>
            <a:ext cx="873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Oreille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8EEAE22-9093-4205-862C-D10F88BA65A9}"/>
              </a:ext>
            </a:extLst>
          </p:cNvPr>
          <p:cNvSpPr/>
          <p:nvPr/>
        </p:nvSpPr>
        <p:spPr>
          <a:xfrm>
            <a:off x="4819954" y="671887"/>
            <a:ext cx="1718442" cy="6700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BA6A21D-1A1E-4123-BD91-DB28EAD9601E}"/>
              </a:ext>
            </a:extLst>
          </p:cNvPr>
          <p:cNvSpPr txBox="1"/>
          <p:nvPr/>
        </p:nvSpPr>
        <p:spPr>
          <a:xfrm>
            <a:off x="5215761" y="662123"/>
            <a:ext cx="1466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chemeClr val="bg1"/>
                </a:solidFill>
              </a:rPr>
              <a:t>Ondes sonores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35D3149-37C7-4419-B504-109862C2B42B}"/>
              </a:ext>
            </a:extLst>
          </p:cNvPr>
          <p:cNvSpPr/>
          <p:nvPr/>
        </p:nvSpPr>
        <p:spPr>
          <a:xfrm>
            <a:off x="4811529" y="2036804"/>
            <a:ext cx="1718442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0F1E185-0EFC-48DC-ABF0-2531CE1D24F7}"/>
              </a:ext>
            </a:extLst>
          </p:cNvPr>
          <p:cNvCxnSpPr>
            <a:cxnSpLocks/>
          </p:cNvCxnSpPr>
          <p:nvPr/>
        </p:nvCxnSpPr>
        <p:spPr>
          <a:xfrm flipV="1">
            <a:off x="1750830" y="4019887"/>
            <a:ext cx="0" cy="6483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A0126C7-34D0-4CBB-82AD-DC9D7D86861F}"/>
              </a:ext>
            </a:extLst>
          </p:cNvPr>
          <p:cNvCxnSpPr>
            <a:cxnSpLocks/>
          </p:cNvCxnSpPr>
          <p:nvPr/>
        </p:nvCxnSpPr>
        <p:spPr>
          <a:xfrm>
            <a:off x="6584228" y="2448791"/>
            <a:ext cx="1364090" cy="1978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2A213A0-27A5-4DA7-A88A-2C38246E0692}"/>
              </a:ext>
            </a:extLst>
          </p:cNvPr>
          <p:cNvSpPr/>
          <p:nvPr/>
        </p:nvSpPr>
        <p:spPr>
          <a:xfrm>
            <a:off x="5189850" y="3684870"/>
            <a:ext cx="1096194" cy="670034"/>
          </a:xfrm>
          <a:prstGeom prst="round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1CCC5B0-E219-42AF-A108-A1E598FD21A3}"/>
              </a:ext>
            </a:extLst>
          </p:cNvPr>
          <p:cNvCxnSpPr>
            <a:cxnSpLocks/>
          </p:cNvCxnSpPr>
          <p:nvPr/>
        </p:nvCxnSpPr>
        <p:spPr>
          <a:xfrm>
            <a:off x="6286044" y="4344070"/>
            <a:ext cx="508893" cy="740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4514BC6-375B-4CFA-BA9A-F78B9A86B239}"/>
              </a:ext>
            </a:extLst>
          </p:cNvPr>
          <p:cNvSpPr/>
          <p:nvPr/>
        </p:nvSpPr>
        <p:spPr>
          <a:xfrm>
            <a:off x="788031" y="3292670"/>
            <a:ext cx="1851457" cy="6463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B23CD25-3592-4399-B7CE-3FEC5844F295}"/>
              </a:ext>
            </a:extLst>
          </p:cNvPr>
          <p:cNvCxnSpPr>
            <a:cxnSpLocks/>
          </p:cNvCxnSpPr>
          <p:nvPr/>
        </p:nvCxnSpPr>
        <p:spPr>
          <a:xfrm flipH="1">
            <a:off x="4738895" y="4386615"/>
            <a:ext cx="533436" cy="760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8990EA5C-B1D4-4815-A12B-2667E0103DCF}"/>
              </a:ext>
            </a:extLst>
          </p:cNvPr>
          <p:cNvCxnSpPr>
            <a:cxnSpLocks/>
          </p:cNvCxnSpPr>
          <p:nvPr/>
        </p:nvCxnSpPr>
        <p:spPr>
          <a:xfrm flipH="1">
            <a:off x="2598821" y="968503"/>
            <a:ext cx="2140074" cy="948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6363B930-197E-470C-A24B-CDC3E59A733D}"/>
              </a:ext>
            </a:extLst>
          </p:cNvPr>
          <p:cNvSpPr/>
          <p:nvPr/>
        </p:nvSpPr>
        <p:spPr>
          <a:xfrm>
            <a:off x="880379" y="1955810"/>
            <a:ext cx="1718442" cy="445345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B6BA0E61-4605-440A-83EF-947F1112D183}"/>
              </a:ext>
            </a:extLst>
          </p:cNvPr>
          <p:cNvCxnSpPr>
            <a:cxnSpLocks/>
          </p:cNvCxnSpPr>
          <p:nvPr/>
        </p:nvCxnSpPr>
        <p:spPr>
          <a:xfrm>
            <a:off x="5682356" y="1408746"/>
            <a:ext cx="0" cy="576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88B1B49-8C1F-4A9A-ACC5-95D79791015C}"/>
              </a:ext>
            </a:extLst>
          </p:cNvPr>
          <p:cNvSpPr/>
          <p:nvPr/>
        </p:nvSpPr>
        <p:spPr>
          <a:xfrm>
            <a:off x="8021102" y="2430330"/>
            <a:ext cx="398616" cy="473063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5D2B9140-7C5D-4618-80AC-FD14A1D2A7D8}"/>
              </a:ext>
            </a:extLst>
          </p:cNvPr>
          <p:cNvCxnSpPr>
            <a:cxnSpLocks/>
          </p:cNvCxnSpPr>
          <p:nvPr/>
        </p:nvCxnSpPr>
        <p:spPr>
          <a:xfrm>
            <a:off x="1750830" y="2497716"/>
            <a:ext cx="0" cy="711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2F23E4D-9C96-4D6A-9B83-277D900ECD44}"/>
              </a:ext>
            </a:extLst>
          </p:cNvPr>
          <p:cNvSpPr/>
          <p:nvPr/>
        </p:nvSpPr>
        <p:spPr>
          <a:xfrm>
            <a:off x="8027025" y="1587180"/>
            <a:ext cx="440770" cy="43735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3D85BF-9984-4206-9E4C-BA03CA227BD8}"/>
              </a:ext>
            </a:extLst>
          </p:cNvPr>
          <p:cNvSpPr txBox="1"/>
          <p:nvPr/>
        </p:nvSpPr>
        <p:spPr>
          <a:xfrm>
            <a:off x="5006890" y="2160208"/>
            <a:ext cx="1312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périodiques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EB0050F-CD14-40AB-85E9-4BA038202AF7}"/>
              </a:ext>
            </a:extLst>
          </p:cNvPr>
          <p:cNvSpPr txBox="1"/>
          <p:nvPr/>
        </p:nvSpPr>
        <p:spPr>
          <a:xfrm>
            <a:off x="938255" y="1955810"/>
            <a:ext cx="1718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Niveau sonore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D665A08-AB70-455E-BA4B-1F30758073D6}"/>
              </a:ext>
            </a:extLst>
          </p:cNvPr>
          <p:cNvSpPr txBox="1"/>
          <p:nvPr/>
        </p:nvSpPr>
        <p:spPr>
          <a:xfrm>
            <a:off x="6474396" y="5245020"/>
            <a:ext cx="181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Hauteur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EF83E16-1798-46F0-8CF7-E465E996ABE7}"/>
              </a:ext>
            </a:extLst>
          </p:cNvPr>
          <p:cNvSpPr txBox="1"/>
          <p:nvPr/>
        </p:nvSpPr>
        <p:spPr>
          <a:xfrm>
            <a:off x="788031" y="3409107"/>
            <a:ext cx="201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Seuil de douleur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A990C14-0C6D-46AB-8528-7676636C48D3}"/>
              </a:ext>
            </a:extLst>
          </p:cNvPr>
          <p:cNvSpPr txBox="1"/>
          <p:nvPr/>
        </p:nvSpPr>
        <p:spPr>
          <a:xfrm>
            <a:off x="8105339" y="1620657"/>
            <a:ext cx="362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T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E09FF21F-C9C5-4FD7-98B6-EA743F44E4F7}"/>
              </a:ext>
            </a:extLst>
          </p:cNvPr>
          <p:cNvCxnSpPr>
            <a:cxnSpLocks/>
          </p:cNvCxnSpPr>
          <p:nvPr/>
        </p:nvCxnSpPr>
        <p:spPr>
          <a:xfrm>
            <a:off x="5679175" y="2801887"/>
            <a:ext cx="0" cy="813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46B18A60-0F71-4EF2-9FD6-CCE4B6B0E969}"/>
              </a:ext>
            </a:extLst>
          </p:cNvPr>
          <p:cNvSpPr txBox="1"/>
          <p:nvPr/>
        </p:nvSpPr>
        <p:spPr>
          <a:xfrm>
            <a:off x="8075359" y="2482195"/>
            <a:ext cx="465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0" i="0" dirty="0">
                <a:solidFill>
                  <a:srgbClr val="000000"/>
                </a:solidFill>
                <a:effectLst/>
                <a:latin typeface="Arial Unicode MS"/>
              </a:rPr>
              <a:t>λ</a:t>
            </a:r>
            <a:endParaRPr lang="fr-FR" dirty="0"/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ABFD7F70-D657-42DA-8CCA-99BA2AF8B10E}"/>
              </a:ext>
            </a:extLst>
          </p:cNvPr>
          <p:cNvCxnSpPr>
            <a:cxnSpLocks/>
          </p:cNvCxnSpPr>
          <p:nvPr/>
        </p:nvCxnSpPr>
        <p:spPr>
          <a:xfrm flipV="1">
            <a:off x="6578048" y="1805323"/>
            <a:ext cx="1370270" cy="548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ZoneTexte 25">
            <a:extLst>
              <a:ext uri="{FF2B5EF4-FFF2-40B4-BE49-F238E27FC236}">
                <a16:creationId xmlns:a16="http://schemas.microsoft.com/office/drawing/2014/main" id="{B35B200E-1694-4D8F-A1FC-AD9B8A593A2A}"/>
              </a:ext>
            </a:extLst>
          </p:cNvPr>
          <p:cNvSpPr txBox="1"/>
          <p:nvPr/>
        </p:nvSpPr>
        <p:spPr>
          <a:xfrm>
            <a:off x="5229953" y="3805449"/>
            <a:ext cx="1388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Musique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560CF733-241F-4CD8-A686-263546BA22C1}"/>
              </a:ext>
            </a:extLst>
          </p:cNvPr>
          <p:cNvSpPr/>
          <p:nvPr/>
        </p:nvSpPr>
        <p:spPr>
          <a:xfrm>
            <a:off x="4093656" y="5176421"/>
            <a:ext cx="1096194" cy="670034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E244F691-502D-4596-9349-61E67396F244}"/>
              </a:ext>
            </a:extLst>
          </p:cNvPr>
          <p:cNvSpPr txBox="1"/>
          <p:nvPr/>
        </p:nvSpPr>
        <p:spPr>
          <a:xfrm>
            <a:off x="4200854" y="5295612"/>
            <a:ext cx="181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Timbre</a:t>
            </a:r>
          </a:p>
        </p:txBody>
      </p: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882C425F-2C9C-4861-B411-6A12A19F97DD}"/>
              </a:ext>
            </a:extLst>
          </p:cNvPr>
          <p:cNvCxnSpPr>
            <a:cxnSpLocks/>
          </p:cNvCxnSpPr>
          <p:nvPr/>
        </p:nvCxnSpPr>
        <p:spPr>
          <a:xfrm flipH="1" flipV="1">
            <a:off x="2387186" y="5176421"/>
            <a:ext cx="1658738" cy="332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419306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</TotalTime>
  <Words>33</Words>
  <Application>Microsoft Office PowerPoint</Application>
  <PresentationFormat>Grand écran</PresentationFormat>
  <Paragraphs>16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 Unicode MS</vt:lpstr>
      <vt:lpstr>Calibri</vt:lpstr>
      <vt:lpstr>Calibri Light</vt:lpstr>
      <vt:lpstr>Cambria Math</vt:lpstr>
      <vt:lpstr>Rétrospective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Salamito PCSI: p 888</dc:title>
  <dc:creator>gaëtan gaston</dc:creator>
  <cp:lastModifiedBy>gaëtan gaston</cp:lastModifiedBy>
  <cp:revision>6</cp:revision>
  <dcterms:created xsi:type="dcterms:W3CDTF">2021-05-29T14:20:38Z</dcterms:created>
  <dcterms:modified xsi:type="dcterms:W3CDTF">2021-06-02T19:44:35Z</dcterms:modified>
</cp:coreProperties>
</file>