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5" d="100"/>
          <a:sy n="95" d="100"/>
        </p:scale>
        <p:origin x="67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CFF2A0-A4D9-4B74-83DA-2A1EB8F0FE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A0789EB-FAF0-40BF-837D-1C48D46027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696644-6867-4780-B960-01BEBF9E6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81B86-6B3B-4F07-B480-3E88FF0BD04C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67BBE2E-5551-48E6-8E53-D5B659A57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A9CE11-C18E-441A-819E-9A3D64500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C9D7C-9295-48E7-A5A9-F99D288923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174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352A3A-7D2B-4AF8-BC6F-7BB3F7E21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5AAAE14-A67F-46D2-B7F7-4EA1ACFDA9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A5C41F-11A4-4051-8B67-C0B52361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81B86-6B3B-4F07-B480-3E88FF0BD04C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8F36F5-6C6A-4678-84BC-01D822AFE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6F74E7D-5CEE-4315-9108-B4D617B46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C9D7C-9295-48E7-A5A9-F99D288923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4704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D05660C-0877-4766-B8C5-149AE223E4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E607865-D9AF-4C06-A03A-C6DEB2F6A3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2E13EE6-F5C9-4D76-8268-2F48D99DA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81B86-6B3B-4F07-B480-3E88FF0BD04C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34BF07-0D4C-431F-9E7E-150C1286B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97A17D-11AB-45DC-B715-370AC720D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C9D7C-9295-48E7-A5A9-F99D288923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595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E3C25D-4098-40D1-83FB-495744BCC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28E70F-D3A6-465A-B57B-02C17030ED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C3E73F8-B13F-4027-B719-D3A4C6599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81B86-6B3B-4F07-B480-3E88FF0BD04C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E47A534-A07E-4389-9743-AD69893A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3C6A1EE-0367-470D-BDB6-DD27C6E25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C9D7C-9295-48E7-A5A9-F99D288923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9847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7C8974-6921-4A5D-A32F-507D7A6CB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E148423-9673-46C5-98CE-0D2A5152F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A02C3C-2D53-48C5-842F-BF6547B41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81B86-6B3B-4F07-B480-3E88FF0BD04C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CD8E168-CC7D-4B54-825E-C91041829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8808FA-3F2A-4873-A053-C6524166E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C9D7C-9295-48E7-A5A9-F99D288923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7524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3336F1-5AF2-4A0E-9747-EA2A23005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B3D324-E31B-4EF0-89BF-371C8A9996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2733B81-A21E-42C2-907E-B32060B010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B44180D-E02F-48F3-8F2E-C79C4353A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81B86-6B3B-4F07-B480-3E88FF0BD04C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22386BA-F171-4283-902F-3F05509E8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8980D38-AB7D-4BCA-ABCF-410C181F3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C9D7C-9295-48E7-A5A9-F99D288923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3207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0A3DF9-0475-45EF-B34B-9F8AB8E13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9080CE-ED61-42D2-9DA5-9EA1C9326A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7B7F201-E7FC-47E5-988A-1D840BEB22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A79398D-F1B8-4478-B53A-1AA3A8F686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5EACA86-C3B0-429A-A058-B6C3C17DB7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80C6679-CBC1-4BDA-9D2A-23B94D82C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81B86-6B3B-4F07-B480-3E88FF0BD04C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1B531A2-4CE9-4809-A852-9742AF269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72ADE60-ECF4-4D13-8770-7173BB4E9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C9D7C-9295-48E7-A5A9-F99D288923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6392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416EBA-BEA9-40BD-946A-C3868E687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2003BE4-DB3F-445A-B5C5-BF08DC8AE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81B86-6B3B-4F07-B480-3E88FF0BD04C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637AA76-3346-4674-88B5-9C22E6533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179450B-1ABA-49F7-AB05-AAC69E60C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C9D7C-9295-48E7-A5A9-F99D288923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2131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B59E558-C1F4-479A-B1AE-D51210236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81B86-6B3B-4F07-B480-3E88FF0BD04C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6C90752-0BDE-4A32-832F-FF6F831BA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95C5D9B-90D2-4F17-8C81-03EA6EE6F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C9D7C-9295-48E7-A5A9-F99D288923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5880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04C709-8E7A-4AE3-A3FB-08C0BE477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93F034-13D5-4D05-9C81-EF5037DC8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3968635-A298-4145-9909-655FFBD2B0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9D9B967-D043-442B-8FCD-1A91F6BC6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81B86-6B3B-4F07-B480-3E88FF0BD04C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2E265DA-1D42-4B2E-990D-4A4A471A5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C719FC3-478D-45F9-8F83-7E484AE78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C9D7C-9295-48E7-A5A9-F99D288923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4012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09331D-6705-4923-BAE8-0FBD2B0EE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B99BE7A-9337-4144-BE3D-6C29A0CA0F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CC7FFC6-87A1-40E9-873B-B4D489847E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0E6D050-6DD4-4F1B-8766-739D79A33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81B86-6B3B-4F07-B480-3E88FF0BD04C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0BDA032-3CBA-4986-8D01-618AA6DC5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45312FD-3526-4CB4-8423-9F68ABC48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C9D7C-9295-48E7-A5A9-F99D288923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8654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002290-BB48-43EA-9F75-4C7461DA5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42784B3-A853-497A-B230-6D229436C0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490ECC-8BF9-4622-85CD-580E787389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81B86-6B3B-4F07-B480-3E88FF0BD04C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B848F22-0CE3-407E-89B3-F86E7E8A10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C6D2B2-3B42-4B52-B563-7061BEE515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C9D7C-9295-48E7-A5A9-F99D288923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872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43032E12-1F6C-46D9-831F-38835D93602A}"/>
              </a:ext>
            </a:extLst>
          </p:cNvPr>
          <p:cNvSpPr txBox="1"/>
          <p:nvPr/>
        </p:nvSpPr>
        <p:spPr>
          <a:xfrm>
            <a:off x="2783306" y="1732547"/>
            <a:ext cx="680987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u="sng" dirty="0"/>
              <a:t>LP 30: Filtrage</a:t>
            </a:r>
          </a:p>
          <a:p>
            <a:pPr algn="ctr"/>
            <a:r>
              <a:rPr lang="fr-FR" sz="4000" b="1" u="sng" dirty="0"/>
              <a:t>EI:</a:t>
            </a:r>
          </a:p>
        </p:txBody>
      </p:sp>
    </p:spTree>
    <p:extLst>
      <p:ext uri="{BB962C8B-B14F-4D97-AF65-F5344CB8AC3E}">
        <p14:creationId xmlns:p14="http://schemas.microsoft.com/office/powerpoint/2010/main" val="2093449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3117AE09-E3EA-4CF5-B156-3028786279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0341" y="1485481"/>
            <a:ext cx="5203407" cy="927602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11DC33EB-5CA1-4F59-91F9-E9A63272F169}"/>
              </a:ext>
            </a:extLst>
          </p:cNvPr>
          <p:cNvSpPr txBox="1"/>
          <p:nvPr/>
        </p:nvSpPr>
        <p:spPr>
          <a:xfrm>
            <a:off x="786063" y="882316"/>
            <a:ext cx="2462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Signal carré: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5050D07-5FA7-45A9-BEB6-9ED4487ABB48}"/>
              </a:ext>
            </a:extLst>
          </p:cNvPr>
          <p:cNvSpPr txBox="1"/>
          <p:nvPr/>
        </p:nvSpPr>
        <p:spPr>
          <a:xfrm>
            <a:off x="786063" y="3769895"/>
            <a:ext cx="2462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Signal triangulaire: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B268DB06-37E0-4C13-8D4A-3316E420F0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0801" y="4496219"/>
            <a:ext cx="5353050" cy="876300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6F04977D-D44A-42BF-BAF6-EDE7005D12D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350" r="1451" b="25350"/>
          <a:stretch/>
        </p:blipFill>
        <p:spPr bwMode="auto">
          <a:xfrm>
            <a:off x="7523748" y="2310426"/>
            <a:ext cx="4280381" cy="1828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169760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12</Words>
  <Application>Microsoft Office PowerPoint</Application>
  <PresentationFormat>Grand écran</PresentationFormat>
  <Paragraphs>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gaëtan gaston</dc:creator>
  <cp:lastModifiedBy>gaëtan gaston</cp:lastModifiedBy>
  <cp:revision>2</cp:revision>
  <dcterms:created xsi:type="dcterms:W3CDTF">2021-05-24T16:53:34Z</dcterms:created>
  <dcterms:modified xsi:type="dcterms:W3CDTF">2021-05-24T17:01:12Z</dcterms:modified>
</cp:coreProperties>
</file>