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1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27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91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234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59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3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190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11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1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10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11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A874B99-782D-430A-A9FF-CD52931AAACD}" type="datetimeFigureOut">
              <a:rPr lang="fr-FR" smtClean="0"/>
              <a:t>23/05/2021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86F96D-38BF-4D20-BCFF-9C46B8B9B0CC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296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0F6B8D8-3219-4C10-8BA6-E72DF29E2AF9}"/>
              </a:ext>
            </a:extLst>
          </p:cNvPr>
          <p:cNvSpPr txBox="1"/>
          <p:nvPr/>
        </p:nvSpPr>
        <p:spPr>
          <a:xfrm>
            <a:off x="3649578" y="1973179"/>
            <a:ext cx="53019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u="sng" dirty="0"/>
              <a:t>LP 31: viscosité</a:t>
            </a:r>
          </a:p>
          <a:p>
            <a:pPr algn="ctr"/>
            <a:endParaRPr lang="fr-FR" sz="4000" b="1" u="sng" dirty="0"/>
          </a:p>
          <a:p>
            <a:pPr algn="ctr"/>
            <a:r>
              <a:rPr lang="fr-FR" sz="4000" b="1" u="sng" dirty="0"/>
              <a:t>EI:</a:t>
            </a:r>
          </a:p>
        </p:txBody>
      </p:sp>
    </p:spTree>
    <p:extLst>
      <p:ext uri="{BB962C8B-B14F-4D97-AF65-F5344CB8AC3E}">
        <p14:creationId xmlns:p14="http://schemas.microsoft.com/office/powerpoint/2010/main" val="2836994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scosité des magmas et des laves">
            <a:extLst>
              <a:ext uri="{FF2B5EF4-FFF2-40B4-BE49-F238E27FC236}">
                <a16:creationId xmlns:a16="http://schemas.microsoft.com/office/drawing/2014/main" id="{B3254869-5D03-4FA4-AC8B-38CBA0F9E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245" y="1125955"/>
            <a:ext cx="5863869" cy="4119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91E1B35-095C-4BE8-8E60-7DAFD6A4E7AB}"/>
              </a:ext>
            </a:extLst>
          </p:cNvPr>
          <p:cNvSpPr txBox="1"/>
          <p:nvPr/>
        </p:nvSpPr>
        <p:spPr>
          <a:xfrm>
            <a:off x="7058526" y="5358063"/>
            <a:ext cx="4178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Saga-geol.asso.fr 23/05/2021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600C763-E55B-44EA-8785-FFCE6A07E457}"/>
              </a:ext>
            </a:extLst>
          </p:cNvPr>
          <p:cNvSpPr txBox="1"/>
          <p:nvPr/>
        </p:nvSpPr>
        <p:spPr>
          <a:xfrm>
            <a:off x="1323473" y="36733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https://www4.ac-nancy-metz.fr/physique/ancien_site/Tp-phys/Term/TP-fluid/visco-eau.htm</a:t>
            </a:r>
          </a:p>
        </p:txBody>
      </p:sp>
    </p:spTree>
    <p:extLst>
      <p:ext uri="{BB962C8B-B14F-4D97-AF65-F5344CB8AC3E}">
        <p14:creationId xmlns:p14="http://schemas.microsoft.com/office/powerpoint/2010/main" val="4130286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5497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474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0201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406511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</TotalTime>
  <Words>35</Words>
  <Application>Microsoft Office PowerPoint</Application>
  <PresentationFormat>Grand écran</PresentationFormat>
  <Paragraphs>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2</cp:revision>
  <dcterms:created xsi:type="dcterms:W3CDTF">2021-05-23T19:06:23Z</dcterms:created>
  <dcterms:modified xsi:type="dcterms:W3CDTF">2021-05-23T19:19:34Z</dcterms:modified>
</cp:coreProperties>
</file>