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8" r:id="rId3"/>
    <p:sldId id="266" r:id="rId4"/>
    <p:sldId id="264" r:id="rId5"/>
    <p:sldId id="267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6" autoAdjust="0"/>
    <p:restoredTop sz="94660"/>
  </p:normalViewPr>
  <p:slideViewPr>
    <p:cSldViewPr snapToGrid="0">
      <p:cViewPr varScale="1">
        <p:scale>
          <a:sx n="91" d="100"/>
          <a:sy n="91" d="100"/>
        </p:scale>
        <p:origin x="57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662AD-A43E-40B7-9EE2-A3DF5B5ED422}" type="datetime1">
              <a:rPr lang="fr-FR" smtClean="0"/>
              <a:t>16/05/2021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87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F11D-5085-42A4-A1BC-1E9E647C6A70}" type="datetime1">
              <a:rPr lang="fr-FR" smtClean="0"/>
              <a:t>16/05/2021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60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DBF1-8867-4788-B480-DCA40A041D0E}" type="datetime1">
              <a:rPr lang="fr-FR" smtClean="0"/>
              <a:t>16/05/2021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22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3927-B211-4370-8630-28528712CC78}" type="datetime1">
              <a:rPr lang="fr-FR" smtClean="0"/>
              <a:t>16/05/2021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33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6CA4-F28B-419F-8BC1-D9ED0F8D9629}" type="datetime1">
              <a:rPr lang="fr-FR" smtClean="0"/>
              <a:t>16/05/2021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701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F8F3-73B2-48E2-B8FE-92BA685E5008}" type="datetime1">
              <a:rPr lang="fr-FR" smtClean="0"/>
              <a:t>16/05/2021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1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7B73-B2F2-4A7F-96DC-B59246E742F9}" type="datetime1">
              <a:rPr lang="fr-FR" smtClean="0"/>
              <a:t>16/05/2021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37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7995-9E96-4BBD-BBFA-A921EECD3C83}" type="datetime1">
              <a:rPr lang="fr-FR" smtClean="0"/>
              <a:t>16/05/2021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92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BD48-A00E-4A18-9FA4-ABD90C5CE567}" type="datetime1">
              <a:rPr lang="fr-FR" smtClean="0"/>
              <a:t>16/05/2021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EC6CFD9-427B-4688-862B-328C984954E3}" type="datetime1">
              <a:rPr lang="fr-FR" smtClean="0"/>
              <a:t>16/05/2021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19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01ED-B8AA-4699-8324-259360267AA6}" type="datetime1">
              <a:rPr lang="fr-FR" smtClean="0"/>
              <a:t>16/05/2021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9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D47F4A7-BF2D-47FB-9D6D-5A7484DDB7B2}" type="datetime1">
              <a:rPr lang="fr-FR" smtClean="0"/>
              <a:t>16/05/2021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AA1C746-2C58-49E1-B4B6-A5CBB23E69D0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9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24645BF-247A-472E-8B49-A7573C3DA554}"/>
              </a:ext>
            </a:extLst>
          </p:cNvPr>
          <p:cNvSpPr txBox="1"/>
          <p:nvPr/>
        </p:nvSpPr>
        <p:spPr>
          <a:xfrm>
            <a:off x="2408464" y="1069521"/>
            <a:ext cx="7380515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500" b="1" u="sng" dirty="0"/>
              <a:t>LP: Phénomènes de polarisation optique</a:t>
            </a:r>
          </a:p>
          <a:p>
            <a:pPr algn="ctr"/>
            <a:endParaRPr lang="fr-FR" sz="3500" b="1" u="sng" dirty="0"/>
          </a:p>
          <a:p>
            <a:pPr algn="ctr"/>
            <a:r>
              <a:rPr lang="fr-FR" sz="3500" b="1" u="sng" dirty="0"/>
              <a:t>EI:</a:t>
            </a:r>
          </a:p>
          <a:p>
            <a:pPr algn="ctr"/>
            <a:endParaRPr lang="fr-FR" sz="3500" b="1" u="sng" dirty="0"/>
          </a:p>
          <a:p>
            <a:pPr algn="ctr"/>
            <a:r>
              <a:rPr lang="fr-FR" sz="3000" dirty="0"/>
              <a:t>Gaëtan Gaston</a:t>
            </a:r>
          </a:p>
        </p:txBody>
      </p:sp>
    </p:spTree>
    <p:extLst>
      <p:ext uri="{BB962C8B-B14F-4D97-AF65-F5344CB8AC3E}">
        <p14:creationId xmlns:p14="http://schemas.microsoft.com/office/powerpoint/2010/main" val="232322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94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14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Passer au contenu principal Panneau latéral Connexion Accueil du site  Accueil Éduscol Collections disponibles 2 : Sciences et laboratoire  Collections de 1 Image PCM 1 Instrumentation CDD 1 ETLV 1 Anciennes  collections de 1 Collections de terminale ...">
            <a:extLst>
              <a:ext uri="{FF2B5EF4-FFF2-40B4-BE49-F238E27FC236}">
                <a16:creationId xmlns:a16="http://schemas.microsoft.com/office/drawing/2014/main" id="{E21702A5-ADB2-4A30-BBF7-CFF0DF3FF73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658" y="1004207"/>
            <a:ext cx="7233555" cy="40249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14604C56-3AC5-47F5-A9C6-E5B1CC95DAD8}"/>
              </a:ext>
            </a:extLst>
          </p:cNvPr>
          <p:cNvCxnSpPr/>
          <p:nvPr/>
        </p:nvCxnSpPr>
        <p:spPr>
          <a:xfrm>
            <a:off x="9870621" y="3053442"/>
            <a:ext cx="13144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6AF3D451-7BDB-4491-B912-C06E66796CD9}"/>
              </a:ext>
            </a:extLst>
          </p:cNvPr>
          <p:cNvSpPr txBox="1"/>
          <p:nvPr/>
        </p:nvSpPr>
        <p:spPr>
          <a:xfrm>
            <a:off x="9870621" y="3290207"/>
            <a:ext cx="2027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Direction de propagation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1C54C34-9DF5-48F4-991B-32458DF8F239}"/>
              </a:ext>
            </a:extLst>
          </p:cNvPr>
          <p:cNvCxnSpPr>
            <a:cxnSpLocks/>
          </p:cNvCxnSpPr>
          <p:nvPr/>
        </p:nvCxnSpPr>
        <p:spPr>
          <a:xfrm flipV="1">
            <a:off x="6653893" y="1004207"/>
            <a:ext cx="0" cy="661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0CAAE31A-2726-4604-B6E5-E60AEBE22F4C}"/>
              </a:ext>
            </a:extLst>
          </p:cNvPr>
          <p:cNvSpPr txBox="1"/>
          <p:nvPr/>
        </p:nvSpPr>
        <p:spPr>
          <a:xfrm>
            <a:off x="5510893" y="488684"/>
            <a:ext cx="3763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Direction de polarisation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96A38A-3066-4AD3-97EA-D22AEAB7311E}"/>
              </a:ext>
            </a:extLst>
          </p:cNvPr>
          <p:cNvSpPr txBox="1"/>
          <p:nvPr/>
        </p:nvSpPr>
        <p:spPr>
          <a:xfrm>
            <a:off x="2637064" y="5830707"/>
            <a:ext cx="803365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900" dirty="0"/>
              <a:t>Schématisation du champ électromagnétique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004D7CDE-CD0E-4029-94F9-88A40E0A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3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C26A06B-F769-44A7-A470-F780238E8A23}"/>
              </a:ext>
            </a:extLst>
          </p:cNvPr>
          <p:cNvSpPr txBox="1"/>
          <p:nvPr/>
        </p:nvSpPr>
        <p:spPr>
          <a:xfrm>
            <a:off x="6853157" y="499072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https://spcl.ac-montpellier.fr/</a:t>
            </a:r>
          </a:p>
        </p:txBody>
      </p:sp>
    </p:spTree>
    <p:extLst>
      <p:ext uri="{BB962C8B-B14F-4D97-AF65-F5344CB8AC3E}">
        <p14:creationId xmlns:p14="http://schemas.microsoft.com/office/powerpoint/2010/main" val="92026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2667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EBB2F3C-B0E9-442B-A6F8-BB6EA5C95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77" y="1836965"/>
            <a:ext cx="11257245" cy="304789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BE96BB3-BB4D-45EB-B39C-CF1E6EBD2ED3}"/>
              </a:ext>
            </a:extLst>
          </p:cNvPr>
          <p:cNvSpPr txBox="1"/>
          <p:nvPr/>
        </p:nvSpPr>
        <p:spPr>
          <a:xfrm>
            <a:off x="3831989" y="174658"/>
            <a:ext cx="7610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Loi de Malus: dispositif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70131E9-9324-4AB4-9859-F8728CA974EA}"/>
              </a:ext>
            </a:extLst>
          </p:cNvPr>
          <p:cNvSpPr txBox="1"/>
          <p:nvPr/>
        </p:nvSpPr>
        <p:spPr>
          <a:xfrm>
            <a:off x="10041775" y="4456646"/>
            <a:ext cx="2003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Photorécepteur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B12722-8A0A-41C9-BAD2-0C0A2858A067}"/>
              </a:ext>
            </a:extLst>
          </p:cNvPr>
          <p:cNvSpPr/>
          <p:nvPr/>
        </p:nvSpPr>
        <p:spPr>
          <a:xfrm>
            <a:off x="3938847" y="4292178"/>
            <a:ext cx="1039091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1A528D-02B8-4B69-95E2-ECCAE1D962A9}"/>
              </a:ext>
            </a:extLst>
          </p:cNvPr>
          <p:cNvSpPr/>
          <p:nvPr/>
        </p:nvSpPr>
        <p:spPr>
          <a:xfrm>
            <a:off x="3938847" y="4292178"/>
            <a:ext cx="66640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87F0693-B9B7-4328-9AE8-990CF848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C746-2C58-49E1-B4B6-A5CBB23E69D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28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495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937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3617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B5FBA5F-9340-4354-8BD2-47F36A54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1C746-2C58-49E1-B4B6-A5CBB23E69D0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3360093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44</Words>
  <Application>Microsoft Office PowerPoint</Application>
  <PresentationFormat>Grand écran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</cp:revision>
  <dcterms:created xsi:type="dcterms:W3CDTF">2021-05-16T07:53:13Z</dcterms:created>
  <dcterms:modified xsi:type="dcterms:W3CDTF">2021-05-16T13:00:26Z</dcterms:modified>
</cp:coreProperties>
</file>