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8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73AB2-BFCE-44DB-B0B2-AF26E26BA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486958-0924-4B96-ABB5-D4418402A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DE1773-65F3-410A-B166-08CC41B4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4945FB-EEDF-4E93-BE55-6AFC67BD7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916680-152F-4F8C-8838-207061FF8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78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9014E-DFE7-4161-AEA8-8C3E10E63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8A841F-33FE-47CC-9669-914F987FF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D32888-BEC1-4F63-9B46-2890E96D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8F1A3F-C89D-47C0-B8E9-37E8723BC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091D57-99C9-4C0E-BA8B-73D0A4793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49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02F1316-7535-44C3-B5E2-24BF5F027F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570C4F-DC63-4CB6-B4EA-574B89AF5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DF2038-F6C5-426D-9CED-A6CB69E7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7F652E-6AC7-4DC1-B930-CD5EBEE6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979A9-DC88-4EF2-B1F7-47E6EB069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68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0A9110-AB59-40C2-9D22-3B82B0D61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683722-8EB3-421D-8B3F-E45CAF929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290795-70AC-4F5E-8AF5-79EE0F0A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61A2A4-956E-4F62-A0F3-0E864EA0D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EED493-46C1-4370-A6F5-0E1D3ACA3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27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5DFE7-3492-402E-B592-E4B4730B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B0C051-9C3E-47A6-A95D-89F49666E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320572-4663-4ACA-8579-461CC1CD9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85FE37-B902-42DD-9E8D-8CAA70A35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6DA511-5A4D-4FC4-B653-31D868A4F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11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A5C5D0-4A81-4AB7-A00A-AA8FEAB5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0D6772-A7D8-42C2-BBCB-6BA9A5E01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4539F0-D35D-488B-A033-D888567E5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E92082-BD23-465B-BF10-8634E7D48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1F0FAB-682F-4100-A166-116279D0E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294E55-08CE-4EE9-B0C1-20CC313DF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50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A4E12-65BE-4D3F-A1E9-FC6E80FAD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B30ACB-B413-490B-BE13-5E39BDD77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D0502D-6324-41E5-9CD2-D3ED3C380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F5FF7E-3425-4939-B9A4-36D9A8654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53B11B-3A3E-4796-AC63-17E67E3A4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8FF4CD-5A86-4F35-9D79-7F47A072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5116FE6-C012-4365-8BE7-681CFA1B0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140742-4AAE-43BE-B38E-079EB7ED3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827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A5696D-B370-49B5-AF4A-674631CA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7294A9-A34C-46DB-BEE1-D4C411ED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1D01E0-CE9D-4A03-B9C5-CC71351A4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E5CF10-1203-422C-BBCF-DDBC63C2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72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1290422-0B3E-41B9-B076-8C5CF5FA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D039FE-0CA0-4189-B75F-90D8314FF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6E530C-0FBE-4FAD-99A9-92FD49386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4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7C9A3-F34F-4A18-B0DA-985B63FF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F27561-9181-4D6B-BB27-89C903E15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EEB1B0-86C8-4217-9BC8-898AA6C07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6E41A4-28A6-4DCC-81E4-20F9BCAB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B6E102-A484-49F0-B2CE-0ED61E1B7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DB10E6-B664-47BF-84D1-D73E4E07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55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4B1AC-BC6B-44F4-AF91-A119D4EF8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27B317-D2D6-4F09-A0A0-39C2E9A0D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60410F-7BB5-49FC-AF6D-44FB8F98F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23D519-5BEB-4930-B3DC-87AF51B1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29E3A4-6BAC-4BF2-9C4E-F04C0901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130E11-A3AB-4F74-91EE-3B7BC289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30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CC68357-F318-4B7D-8641-E83D095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373D0A-80B4-419A-BA93-9D3703E3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4BEF00-88CB-4143-BF19-2241E3B0B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774DE-7744-48AF-90FC-3A3B7143A5C7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DB1A02-5900-4E41-9BFC-417F276F6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A80F64-CD60-4526-84ED-8A3C888BF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49DA3-D3B8-4D93-87D8-A59E5F198E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145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A65A6-3955-4DC2-91FE-BE01425B4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427" y="2495927"/>
            <a:ext cx="10515600" cy="170695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LP3: Aspects ondulatoires en optique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EI: Mesure du diamètre d’un cheveu</a:t>
            </a:r>
            <a:br>
              <a:rPr lang="fr-FR" dirty="0"/>
            </a:br>
            <a:br>
              <a:rPr lang="fr-FR" dirty="0"/>
            </a:br>
            <a:r>
              <a:rPr lang="fr-FR" dirty="0"/>
              <a:t>Gaëtan GASTON</a:t>
            </a:r>
          </a:p>
        </p:txBody>
      </p:sp>
    </p:spTree>
    <p:extLst>
      <p:ext uri="{BB962C8B-B14F-4D97-AF65-F5344CB8AC3E}">
        <p14:creationId xmlns:p14="http://schemas.microsoft.com/office/powerpoint/2010/main" val="174147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urquoi considérons-nous les savants comme des saints ? | Pour la Science">
            <a:extLst>
              <a:ext uri="{FF2B5EF4-FFF2-40B4-BE49-F238E27FC236}">
                <a16:creationId xmlns:a16="http://schemas.microsoft.com/office/drawing/2014/main" id="{FE239478-84E0-4017-B018-BEE62FFC1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48" y="1898009"/>
            <a:ext cx="4682698" cy="266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A585002-EA2C-4E90-B177-0B2C3BD03220}"/>
              </a:ext>
            </a:extLst>
          </p:cNvPr>
          <p:cNvSpPr txBox="1"/>
          <p:nvPr/>
        </p:nvSpPr>
        <p:spPr>
          <a:xfrm>
            <a:off x="3489821" y="4563611"/>
            <a:ext cx="2390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Pourlascience.fr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C9B032-7B0C-45A7-90A5-4FCE9611A75F}"/>
              </a:ext>
            </a:extLst>
          </p:cNvPr>
          <p:cNvSpPr txBox="1"/>
          <p:nvPr/>
        </p:nvSpPr>
        <p:spPr>
          <a:xfrm>
            <a:off x="671118" y="5226341"/>
            <a:ext cx="42028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Isaac Newton: 1643-1727</a:t>
            </a:r>
          </a:p>
        </p:txBody>
      </p:sp>
      <p:pic>
        <p:nvPicPr>
          <p:cNvPr id="1028" name="Picture 4" descr="Christian Huygens, un physicien brillant et polyvalent | Physicoeurin">
            <a:extLst>
              <a:ext uri="{FF2B5EF4-FFF2-40B4-BE49-F238E27FC236}">
                <a16:creationId xmlns:a16="http://schemas.microsoft.com/office/drawing/2014/main" id="{DA5820B7-8A08-44C1-984C-618B80BF8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556" y="1082352"/>
            <a:ext cx="3234261" cy="385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D95A427B-9C8A-4CF9-9C38-4DD61D7E80B5}"/>
              </a:ext>
            </a:extLst>
          </p:cNvPr>
          <p:cNvSpPr txBox="1"/>
          <p:nvPr/>
        </p:nvSpPr>
        <p:spPr>
          <a:xfrm>
            <a:off x="6586755" y="5221650"/>
            <a:ext cx="5292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Christian Huygens: 1629-1695</a:t>
            </a:r>
          </a:p>
        </p:txBody>
      </p:sp>
    </p:spTree>
    <p:extLst>
      <p:ext uri="{BB962C8B-B14F-4D97-AF65-F5344CB8AC3E}">
        <p14:creationId xmlns:p14="http://schemas.microsoft.com/office/powerpoint/2010/main" val="427924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'expérience « laser-lune » — CultureSciences-Physique - Ressources  scientifiques pour l'enseignement des sciences physiques">
            <a:extLst>
              <a:ext uri="{FF2B5EF4-FFF2-40B4-BE49-F238E27FC236}">
                <a16:creationId xmlns:a16="http://schemas.microsoft.com/office/drawing/2014/main" id="{3A48D2BA-CC51-4DA4-B532-F9A41A66F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745551"/>
            <a:ext cx="4762500" cy="479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DA471E4-3CD3-40A2-A169-12CEE9C839B7}"/>
              </a:ext>
            </a:extLst>
          </p:cNvPr>
          <p:cNvSpPr txBox="1"/>
          <p:nvPr/>
        </p:nvSpPr>
        <p:spPr>
          <a:xfrm>
            <a:off x="4706223" y="5586852"/>
            <a:ext cx="4236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Miroir à la surface de la lune</a:t>
            </a:r>
          </a:p>
        </p:txBody>
      </p:sp>
    </p:spTree>
    <p:extLst>
      <p:ext uri="{BB962C8B-B14F-4D97-AF65-F5344CB8AC3E}">
        <p14:creationId xmlns:p14="http://schemas.microsoft.com/office/powerpoint/2010/main" val="267577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46AE5D-F360-4A04-A210-A418A8495133}"/>
              </a:ext>
            </a:extLst>
          </p:cNvPr>
          <p:cNvSpPr txBox="1"/>
          <p:nvPr/>
        </p:nvSpPr>
        <p:spPr>
          <a:xfrm>
            <a:off x="1367405" y="566678"/>
            <a:ext cx="80869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/>
              <a:t>Définition: interférence</a:t>
            </a:r>
          </a:p>
          <a:p>
            <a:endParaRPr lang="fr-FR" sz="3000" dirty="0"/>
          </a:p>
          <a:p>
            <a:r>
              <a:rPr lang="fr-FR" sz="3000" dirty="0"/>
              <a:t>Le phénomène d’interférence est une propriété des ondes qui se caractérise en tout point d’un milieu par la superposition de deux ondes de même nature et de même fréquence</a:t>
            </a:r>
          </a:p>
        </p:txBody>
      </p:sp>
      <p:pic>
        <p:nvPicPr>
          <p:cNvPr id="3076" name="Picture 4" descr="Les propriétés des ondes : diffraction, interférences et effet Doppler - TS  - Cours Physique-Chimie - Kartable">
            <a:extLst>
              <a:ext uri="{FF2B5EF4-FFF2-40B4-BE49-F238E27FC236}">
                <a16:creationId xmlns:a16="http://schemas.microsoft.com/office/drawing/2014/main" id="{EDE79EED-EC6C-42B1-8F4F-2DE301107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3571" y="3429000"/>
            <a:ext cx="5011024" cy="2923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BD6516E-6639-4E4F-BE1C-6595D58008F6}"/>
              </a:ext>
            </a:extLst>
          </p:cNvPr>
          <p:cNvSpPr txBox="1"/>
          <p:nvPr/>
        </p:nvSpPr>
        <p:spPr>
          <a:xfrm>
            <a:off x="9127223" y="6250506"/>
            <a:ext cx="2181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Cartable.fr</a:t>
            </a:r>
          </a:p>
        </p:txBody>
      </p:sp>
    </p:spTree>
    <p:extLst>
      <p:ext uri="{BB962C8B-B14F-4D97-AF65-F5344CB8AC3E}">
        <p14:creationId xmlns:p14="http://schemas.microsoft.com/office/powerpoint/2010/main" val="2329687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01799F5-2700-4947-800A-F892B17EFC5D}"/>
              </a:ext>
            </a:extLst>
          </p:cNvPr>
          <p:cNvSpPr/>
          <p:nvPr/>
        </p:nvSpPr>
        <p:spPr>
          <a:xfrm>
            <a:off x="5679346" y="2726422"/>
            <a:ext cx="2223083" cy="10905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04F747-FD00-454D-B57D-84E763240FE2}"/>
              </a:ext>
            </a:extLst>
          </p:cNvPr>
          <p:cNvSpPr txBox="1"/>
          <p:nvPr/>
        </p:nvSpPr>
        <p:spPr>
          <a:xfrm>
            <a:off x="5780016" y="2948540"/>
            <a:ext cx="2122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Aspects ondulatoire de la lumière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53015DEE-9F44-4923-B6D2-1C8A6538016E}"/>
              </a:ext>
            </a:extLst>
          </p:cNvPr>
          <p:cNvSpPr/>
          <p:nvPr/>
        </p:nvSpPr>
        <p:spPr>
          <a:xfrm>
            <a:off x="9068499" y="2726422"/>
            <a:ext cx="1627465" cy="109056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8E028E7-8E7E-48AC-992E-A7A1F886A39C}"/>
              </a:ext>
            </a:extLst>
          </p:cNvPr>
          <p:cNvCxnSpPr/>
          <p:nvPr/>
        </p:nvCxnSpPr>
        <p:spPr>
          <a:xfrm>
            <a:off x="8003099" y="3271705"/>
            <a:ext cx="96473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DF9649CF-3C06-47AD-9643-DEC3487D1D41}"/>
              </a:ext>
            </a:extLst>
          </p:cNvPr>
          <p:cNvSpPr txBox="1"/>
          <p:nvPr/>
        </p:nvSpPr>
        <p:spPr>
          <a:xfrm>
            <a:off x="9194334" y="3087039"/>
            <a:ext cx="1501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Interférences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03E50C4-D493-411B-86A5-CE82FAFD1DF9}"/>
              </a:ext>
            </a:extLst>
          </p:cNvPr>
          <p:cNvCxnSpPr>
            <a:cxnSpLocks/>
          </p:cNvCxnSpPr>
          <p:nvPr/>
        </p:nvCxnSpPr>
        <p:spPr>
          <a:xfrm flipH="1">
            <a:off x="4756558" y="3189214"/>
            <a:ext cx="8137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933581C1-9265-4870-AC14-2AF0597A2B2A}"/>
              </a:ext>
            </a:extLst>
          </p:cNvPr>
          <p:cNvSpPr/>
          <p:nvPr/>
        </p:nvSpPr>
        <p:spPr>
          <a:xfrm>
            <a:off x="2885811" y="2643929"/>
            <a:ext cx="1627465" cy="109056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6B7AA6-E6E0-41B9-A59A-D44D475B0617}"/>
              </a:ext>
            </a:extLst>
          </p:cNvPr>
          <p:cNvSpPr txBox="1"/>
          <p:nvPr/>
        </p:nvSpPr>
        <p:spPr>
          <a:xfrm>
            <a:off x="3129092" y="3004547"/>
            <a:ext cx="1627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Diffraction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3C5303A5-5523-46F5-A8D1-80B2B4B80059}"/>
              </a:ext>
            </a:extLst>
          </p:cNvPr>
          <p:cNvSpPr/>
          <p:nvPr/>
        </p:nvSpPr>
        <p:spPr>
          <a:xfrm>
            <a:off x="2785143" y="915797"/>
            <a:ext cx="1493242" cy="914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5E11EA92-75D8-48AD-9776-67358C777CD3}"/>
              </a:ext>
            </a:extLst>
          </p:cNvPr>
          <p:cNvCxnSpPr>
            <a:cxnSpLocks/>
          </p:cNvCxnSpPr>
          <p:nvPr/>
        </p:nvCxnSpPr>
        <p:spPr>
          <a:xfrm flipV="1">
            <a:off x="3674377" y="1904301"/>
            <a:ext cx="0" cy="6739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371849BA-AE83-4D1C-98E2-B256C3322F8E}"/>
              </a:ext>
            </a:extLst>
          </p:cNvPr>
          <p:cNvSpPr txBox="1"/>
          <p:nvPr/>
        </p:nvSpPr>
        <p:spPr>
          <a:xfrm>
            <a:off x="2885811" y="1132514"/>
            <a:ext cx="1300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Conditions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8F269965-CF21-407E-AA6A-34E7F073CBCF}"/>
              </a:ext>
            </a:extLst>
          </p:cNvPr>
          <p:cNvSpPr/>
          <p:nvPr/>
        </p:nvSpPr>
        <p:spPr>
          <a:xfrm>
            <a:off x="9068499" y="827714"/>
            <a:ext cx="1400957" cy="914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DEBE889-F12A-4423-AEC7-7FA80C6CA613}"/>
              </a:ext>
            </a:extLst>
          </p:cNvPr>
          <p:cNvSpPr txBox="1"/>
          <p:nvPr/>
        </p:nvSpPr>
        <p:spPr>
          <a:xfrm>
            <a:off x="9169168" y="1044431"/>
            <a:ext cx="1300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Conditions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389B0DF5-1554-44DA-A115-918F390DBC8D}"/>
              </a:ext>
            </a:extLst>
          </p:cNvPr>
          <p:cNvCxnSpPr>
            <a:cxnSpLocks/>
          </p:cNvCxnSpPr>
          <p:nvPr/>
        </p:nvCxnSpPr>
        <p:spPr>
          <a:xfrm flipV="1">
            <a:off x="9831900" y="1830197"/>
            <a:ext cx="0" cy="78996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DDD36BB8-E417-4688-A681-0C6E4F32B86F}"/>
              </a:ext>
            </a:extLst>
          </p:cNvPr>
          <p:cNvCxnSpPr>
            <a:cxnSpLocks/>
          </p:cNvCxnSpPr>
          <p:nvPr/>
        </p:nvCxnSpPr>
        <p:spPr>
          <a:xfrm flipH="1">
            <a:off x="3674377" y="3816991"/>
            <a:ext cx="1" cy="8696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04EE0A06-E704-4FD5-9AC1-22F355CCD774}"/>
              </a:ext>
            </a:extLst>
          </p:cNvPr>
          <p:cNvSpPr/>
          <p:nvPr/>
        </p:nvSpPr>
        <p:spPr>
          <a:xfrm>
            <a:off x="2927756" y="4769143"/>
            <a:ext cx="1493242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56C0E6D3-F4A2-44E8-B578-8D1E2DB39C7F}"/>
              </a:ext>
            </a:extLst>
          </p:cNvPr>
          <p:cNvSpPr/>
          <p:nvPr/>
        </p:nvSpPr>
        <p:spPr>
          <a:xfrm>
            <a:off x="9085279" y="4769143"/>
            <a:ext cx="1493242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4B97DF6-208D-4810-83BC-A20BA3B43420}"/>
              </a:ext>
            </a:extLst>
          </p:cNvPr>
          <p:cNvSpPr txBox="1"/>
          <p:nvPr/>
        </p:nvSpPr>
        <p:spPr>
          <a:xfrm>
            <a:off x="9116740" y="5041677"/>
            <a:ext cx="1623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Applications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60CE0F2-9270-45DD-95E6-018D38DAAAB0}"/>
              </a:ext>
            </a:extLst>
          </p:cNvPr>
          <p:cNvSpPr txBox="1"/>
          <p:nvPr/>
        </p:nvSpPr>
        <p:spPr>
          <a:xfrm>
            <a:off x="2944534" y="5041677"/>
            <a:ext cx="1623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Applications</a:t>
            </a: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E7A7AADC-BB53-4725-B5C3-19106D55985C}"/>
              </a:ext>
            </a:extLst>
          </p:cNvPr>
          <p:cNvCxnSpPr>
            <a:cxnSpLocks/>
          </p:cNvCxnSpPr>
          <p:nvPr/>
        </p:nvCxnSpPr>
        <p:spPr>
          <a:xfrm flipH="1">
            <a:off x="9819314" y="3858237"/>
            <a:ext cx="1" cy="8696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7251F810-4A54-4BFA-A49C-69AF908F5D0C}"/>
              </a:ext>
            </a:extLst>
          </p:cNvPr>
          <p:cNvCxnSpPr>
            <a:cxnSpLocks/>
          </p:cNvCxnSpPr>
          <p:nvPr/>
        </p:nvCxnSpPr>
        <p:spPr>
          <a:xfrm flipH="1">
            <a:off x="1971408" y="3189214"/>
            <a:ext cx="8137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655D3300-233C-4307-81A6-391EA3193BAC}"/>
              </a:ext>
            </a:extLst>
          </p:cNvPr>
          <p:cNvSpPr/>
          <p:nvPr/>
        </p:nvSpPr>
        <p:spPr>
          <a:xfrm>
            <a:off x="306194" y="2732013"/>
            <a:ext cx="1493242" cy="914400"/>
          </a:xfrm>
          <a:prstGeom prst="roundRect">
            <a:avLst/>
          </a:prstGeom>
          <a:solidFill>
            <a:srgbClr val="DE88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1F54A75-5E1C-459D-B818-91EEB439D2F2}"/>
              </a:ext>
            </a:extLst>
          </p:cNvPr>
          <p:cNvSpPr txBox="1"/>
          <p:nvPr/>
        </p:nvSpPr>
        <p:spPr>
          <a:xfrm>
            <a:off x="419447" y="2982819"/>
            <a:ext cx="154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Limitations</a:t>
            </a:r>
          </a:p>
        </p:txBody>
      </p:sp>
    </p:spTree>
    <p:extLst>
      <p:ext uri="{BB962C8B-B14F-4D97-AF65-F5344CB8AC3E}">
        <p14:creationId xmlns:p14="http://schemas.microsoft.com/office/powerpoint/2010/main" val="8889612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84</Words>
  <Application>Microsoft Office PowerPoint</Application>
  <PresentationFormat>Grand écran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LP3: Aspects ondulatoires en optique  EI: Mesure du diamètre d’un cheveu  Gaëtan GASTON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9</cp:revision>
  <dcterms:created xsi:type="dcterms:W3CDTF">2021-04-16T09:36:08Z</dcterms:created>
  <dcterms:modified xsi:type="dcterms:W3CDTF">2021-04-16T19:08:57Z</dcterms:modified>
</cp:coreProperties>
</file>