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5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00" d="100"/>
          <a:sy n="100" d="100"/>
        </p:scale>
        <p:origin x="10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164FD1-D6F4-466D-9970-80C17806D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C00E84-6044-4D45-8E19-685317251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C2BC51-6001-48AA-BE72-7491B219E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0E65C6-BB52-41C1-A769-F04B92742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E07666-7C50-47D1-B6C3-AAE1785DA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9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D20F5C-6311-4D0F-8DCB-E12D92639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3673EB-B22A-4767-BA83-7767CB593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89F081-831D-410B-ABAF-4E63275DC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71040F-4D08-47BF-8AAA-541543A8F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EC5480-860C-41D8-85DF-172CA43D8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2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FCC8408-6A46-4329-86FD-591D16CF2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947632-9FC8-4D43-9B40-DC1136C35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C08C9C-EE93-4DB3-8898-A0949BCA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8CBAAC-0D53-405E-A265-66304FCA4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10A0B4-DD45-47A1-8CA5-319235204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9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F9A9A5-82C7-4F64-9161-5BAA69256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498CD9-04A9-4B8E-B5D4-37DB751F6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652C67-8932-4B91-8AFE-39A1A4856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1B7BF3-7A3E-49C4-B8A0-834A35168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2B879B-7A38-45FF-B980-EBACBF54B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09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CC2B15-A27F-4AE6-947C-0F905742D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729262-8369-474B-A96A-6819DEDA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58619D-CE48-4527-A44F-8D7E74D9B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4F09A3-1170-4468-ACDC-BF759FF9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51822A-4958-4076-B551-D5873DA95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69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92D350-65DC-474E-9C17-8EE8B50C8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48BA3A-A155-4A4F-BF97-896A3A650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77300C5-67AA-4B86-86E5-6A9AB5135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33158A-F413-4160-B6ED-83C29742F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E71218-4A01-4FDD-B98F-074D13CC6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9E0162-F5BA-4387-9392-A10023622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9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B92DFE-B385-4494-AD6D-BB2A124D6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F83E49-5E82-489B-849B-03822F57C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B876BC-949A-43E6-B8BA-F5460AC6E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9388014-52D3-4644-96D5-8FC0673EDF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269F3EB-F23F-4DA5-9161-AFDE79311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62F873D-DA98-476C-B09A-426E2E3E1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90FE1D3-1E0E-4A8F-984B-F359A63EA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1A4A6A7-932C-452A-ADFA-65B3EDF53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02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CDC577-6810-42E9-8646-D048A3B1F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53D0D9D-908F-4BE4-8AD3-56FE06E09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B007AE-747A-4AB2-B448-D6523637E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FD8821B-2493-4EEA-BD85-6980ED1A7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474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ACD8971-4BAE-4077-AE80-E4EA73CC5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72B521-EBE7-450D-BB8E-A56610C0A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AE453A-874A-4A59-99A1-213AE03E5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570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C885BB-EC83-48BC-B855-4223FA995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6A4FAB-6CDA-404C-9210-E3CE25FE7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B9678A3-90B0-40EB-9F73-41E0BD776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9B8137-21A7-4D94-A812-9E9CDCB20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084D55-49D6-4E22-BED9-F36745950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299040-6199-4DC5-B74A-F3AF038AB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914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A4B55F-C789-43FD-A9C2-7D7523A4A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6185CC-FEFD-4006-BA2F-0F04DA885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3695E54-CCDF-4109-BE04-1A2C7D3A0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39557D-77E5-44A1-BBFD-35717991F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448A84-BFF5-4EA2-B6AB-5A7908DDA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ACAD48-5738-43E3-B21A-CF8E5D4CF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20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BCE5183-9777-4D3E-9023-D6D0B85C4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7B06D9-F679-4C22-8CFD-B1B5FC07A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0B3479-DC17-4231-A672-E112C95B1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B5750-D26B-418A-87D0-9437545753DF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17BB8F-EB57-4F6A-9202-CD8C1DF7D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B30860-2079-43C1-B313-9911A0D6A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33DC4-FBA1-422E-A080-9E352D25FE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148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97BCFCE-5F06-4ADE-A2BE-77CC34D9218D}"/>
              </a:ext>
            </a:extLst>
          </p:cNvPr>
          <p:cNvSpPr txBox="1"/>
          <p:nvPr/>
        </p:nvSpPr>
        <p:spPr>
          <a:xfrm>
            <a:off x="3609892" y="2210462"/>
            <a:ext cx="6416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0" b="1" u="sng" dirty="0"/>
              <a:t>LP 5: effet doppler</a:t>
            </a:r>
          </a:p>
        </p:txBody>
      </p:sp>
    </p:spTree>
    <p:extLst>
      <p:ext uri="{BB962C8B-B14F-4D97-AF65-F5344CB8AC3E}">
        <p14:creationId xmlns:p14="http://schemas.microsoft.com/office/powerpoint/2010/main" val="881419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639F101A-A100-46BB-BFCE-FAACB29037C9}"/>
              </a:ext>
            </a:extLst>
          </p:cNvPr>
          <p:cNvSpPr/>
          <p:nvPr/>
        </p:nvSpPr>
        <p:spPr>
          <a:xfrm>
            <a:off x="1655195" y="2590139"/>
            <a:ext cx="8881607" cy="1677725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Christian Doppler — Wikipédia">
            <a:extLst>
              <a:ext uri="{FF2B5EF4-FFF2-40B4-BE49-F238E27FC236}">
                <a16:creationId xmlns:a16="http://schemas.microsoft.com/office/drawing/2014/main" id="{0852AD31-4EAE-40A7-A672-7CC8113E94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246" y="389862"/>
            <a:ext cx="20764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347EB0E-1709-4C25-A788-886A6A839F64}"/>
              </a:ext>
            </a:extLst>
          </p:cNvPr>
          <p:cNvSpPr txBox="1"/>
          <p:nvPr/>
        </p:nvSpPr>
        <p:spPr>
          <a:xfrm>
            <a:off x="2684518" y="2590136"/>
            <a:ext cx="21548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/>
              <a:t>wikipédia</a:t>
            </a:r>
            <a:endParaRPr lang="fr-FR" sz="1000" dirty="0"/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FF273D56-F361-4AC6-A376-088EE9D3EB2A}"/>
              </a:ext>
            </a:extLst>
          </p:cNvPr>
          <p:cNvCxnSpPr/>
          <p:nvPr/>
        </p:nvCxnSpPr>
        <p:spPr>
          <a:xfrm flipV="1">
            <a:off x="2361537" y="2590136"/>
            <a:ext cx="0" cy="41545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6B9AEDB6-746D-4B38-A337-26E68EEDFFD0}"/>
              </a:ext>
            </a:extLst>
          </p:cNvPr>
          <p:cNvSpPr txBox="1"/>
          <p:nvPr/>
        </p:nvSpPr>
        <p:spPr>
          <a:xfrm>
            <a:off x="3395206" y="1037337"/>
            <a:ext cx="2700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Christian Doppler:</a:t>
            </a:r>
          </a:p>
          <a:p>
            <a:r>
              <a:rPr lang="fr-FR" dirty="0"/>
              <a:t>1842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B95A35D6-7158-4284-A047-192205A78829}"/>
              </a:ext>
            </a:extLst>
          </p:cNvPr>
          <p:cNvCxnSpPr>
            <a:cxnSpLocks/>
          </p:cNvCxnSpPr>
          <p:nvPr/>
        </p:nvCxnSpPr>
        <p:spPr>
          <a:xfrm>
            <a:off x="4839322" y="3857708"/>
            <a:ext cx="0" cy="51550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9B7B7A36-43E4-414C-ABCD-C55BBFF367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9322" y="4529427"/>
            <a:ext cx="2886911" cy="1793890"/>
          </a:xfrm>
          <a:prstGeom prst="rect">
            <a:avLst/>
          </a:prstGeom>
        </p:spPr>
      </p:pic>
      <p:pic>
        <p:nvPicPr>
          <p:cNvPr id="1028" name="Picture 4" descr="Christoph Buys Ballot — Wikipédia">
            <a:extLst>
              <a:ext uri="{FF2B5EF4-FFF2-40B4-BE49-F238E27FC236}">
                <a16:creationId xmlns:a16="http://schemas.microsoft.com/office/drawing/2014/main" id="{D4E630E7-30D4-4C2D-9657-79EEBE7D1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745" y="4584537"/>
            <a:ext cx="1284577" cy="1683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D97A3FF2-E06A-4500-8217-6DEC61B3B5EF}"/>
              </a:ext>
            </a:extLst>
          </p:cNvPr>
          <p:cNvSpPr txBox="1"/>
          <p:nvPr/>
        </p:nvSpPr>
        <p:spPr>
          <a:xfrm>
            <a:off x="3761920" y="6225354"/>
            <a:ext cx="21548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/>
              <a:t>wikipédia</a:t>
            </a:r>
            <a:endParaRPr lang="fr-FR" sz="1000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D3D0247-E8B9-41DD-92DA-A41C4806EE13}"/>
              </a:ext>
            </a:extLst>
          </p:cNvPr>
          <p:cNvSpPr txBox="1"/>
          <p:nvPr/>
        </p:nvSpPr>
        <p:spPr>
          <a:xfrm>
            <a:off x="6856006" y="6323317"/>
            <a:ext cx="21548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Sirius TS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80E8BF1-E7B0-4033-ABD9-BB89F157B2D2}"/>
              </a:ext>
            </a:extLst>
          </p:cNvPr>
          <p:cNvSpPr txBox="1"/>
          <p:nvPr/>
        </p:nvSpPr>
        <p:spPr>
          <a:xfrm>
            <a:off x="1011140" y="4713466"/>
            <a:ext cx="2700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Christophe </a:t>
            </a:r>
            <a:r>
              <a:rPr lang="fr-FR" dirty="0" err="1"/>
              <a:t>Buys-Ballots</a:t>
            </a:r>
            <a:r>
              <a:rPr lang="fr-FR" dirty="0"/>
              <a:t>:</a:t>
            </a:r>
          </a:p>
          <a:p>
            <a:r>
              <a:rPr lang="fr-FR" dirty="0"/>
              <a:t>1845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8CF48B9C-3E03-4D39-8984-FE6F0FDFD44B}"/>
              </a:ext>
            </a:extLst>
          </p:cNvPr>
          <p:cNvCxnSpPr>
            <a:cxnSpLocks/>
            <a:endCxn id="1030" idx="2"/>
          </p:cNvCxnSpPr>
          <p:nvPr/>
        </p:nvCxnSpPr>
        <p:spPr>
          <a:xfrm flipV="1">
            <a:off x="7582894" y="2540221"/>
            <a:ext cx="1" cy="47666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0" name="Picture 6" descr="Hippolyte Fizeau — Wikipédia">
            <a:extLst>
              <a:ext uri="{FF2B5EF4-FFF2-40B4-BE49-F238E27FC236}">
                <a16:creationId xmlns:a16="http://schemas.microsoft.com/office/drawing/2014/main" id="{3865572A-F00B-46AC-BC67-CEE8AC189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057" y="225646"/>
            <a:ext cx="1971675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618DA8E2-2ADF-4415-B913-6942FF4D1E84}"/>
              </a:ext>
            </a:extLst>
          </p:cNvPr>
          <p:cNvSpPr txBox="1"/>
          <p:nvPr/>
        </p:nvSpPr>
        <p:spPr>
          <a:xfrm>
            <a:off x="8568732" y="916078"/>
            <a:ext cx="2700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Hippolyte Fizeau:</a:t>
            </a:r>
          </a:p>
          <a:p>
            <a:r>
              <a:rPr lang="fr-FR" dirty="0"/>
              <a:t>1848</a:t>
            </a:r>
          </a:p>
        </p:txBody>
      </p:sp>
    </p:spTree>
    <p:extLst>
      <p:ext uri="{BB962C8B-B14F-4D97-AF65-F5344CB8AC3E}">
        <p14:creationId xmlns:p14="http://schemas.microsoft.com/office/powerpoint/2010/main" val="76018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276239DB-DB61-47F1-A0B1-1B498949E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893" y="1947739"/>
            <a:ext cx="6869601" cy="261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E9627C5-109E-4AB2-A4B4-DBEBD5EB84A5}"/>
              </a:ext>
            </a:extLst>
          </p:cNvPr>
          <p:cNvSpPr txBox="1"/>
          <p:nvPr/>
        </p:nvSpPr>
        <p:spPr>
          <a:xfrm>
            <a:off x="8503920" y="4535090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astrosurf.com</a:t>
            </a:r>
          </a:p>
        </p:txBody>
      </p:sp>
    </p:spTree>
    <p:extLst>
      <p:ext uri="{BB962C8B-B14F-4D97-AF65-F5344CB8AC3E}">
        <p14:creationId xmlns:p14="http://schemas.microsoft.com/office/powerpoint/2010/main" val="3187312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910958" y="0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4649044" y="1473239"/>
            <a:ext cx="2439848" cy="670034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5173381" y="1623590"/>
            <a:ext cx="191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5012641" y="2814413"/>
            <a:ext cx="1718442" cy="6700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5188304" y="2917873"/>
            <a:ext cx="1466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bg1"/>
                </a:solidFill>
              </a:rPr>
              <a:t>Effet doppler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5012640" y="4346198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7851018" y="4322269"/>
            <a:ext cx="2023239" cy="6700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41C29AE-CAD6-4C43-B2C7-23C5AEF4A59C}"/>
              </a:ext>
            </a:extLst>
          </p:cNvPr>
          <p:cNvCxnSpPr>
            <a:cxnSpLocks/>
          </p:cNvCxnSpPr>
          <p:nvPr/>
        </p:nvCxnSpPr>
        <p:spPr>
          <a:xfrm flipH="1">
            <a:off x="3665551" y="1781094"/>
            <a:ext cx="898499" cy="67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 flipH="1">
            <a:off x="3774917" y="4664729"/>
            <a:ext cx="11370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7696176" y="5848973"/>
            <a:ext cx="1851457" cy="6463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>
            <a:off x="8621905" y="5149043"/>
            <a:ext cx="0" cy="56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8990EA5C-B1D4-4815-A12B-2667E0103DCF}"/>
              </a:ext>
            </a:extLst>
          </p:cNvPr>
          <p:cNvCxnSpPr>
            <a:cxnSpLocks/>
          </p:cNvCxnSpPr>
          <p:nvPr/>
        </p:nvCxnSpPr>
        <p:spPr>
          <a:xfrm>
            <a:off x="2695842" y="5221978"/>
            <a:ext cx="0" cy="618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1816533" y="4279086"/>
            <a:ext cx="1718442" cy="804259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6BA0E61-4605-440A-83EF-947F1112D183}"/>
              </a:ext>
            </a:extLst>
          </p:cNvPr>
          <p:cNvCxnSpPr>
            <a:cxnSpLocks/>
          </p:cNvCxnSpPr>
          <p:nvPr/>
        </p:nvCxnSpPr>
        <p:spPr>
          <a:xfrm>
            <a:off x="5871862" y="3655969"/>
            <a:ext cx="0" cy="576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1745891" y="5893524"/>
            <a:ext cx="1851456" cy="670034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3D85BF-9984-4206-9E4C-BA03CA227BD8}"/>
              </a:ext>
            </a:extLst>
          </p:cNvPr>
          <p:cNvSpPr txBox="1"/>
          <p:nvPr/>
        </p:nvSpPr>
        <p:spPr>
          <a:xfrm>
            <a:off x="5452347" y="4504621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objet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1935774" y="4511413"/>
            <a:ext cx="191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Se rapproche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1961121" y="6031397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Son plus aigu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7862790" y="5980238"/>
            <a:ext cx="185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Son plus grave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E09FF21F-C9C5-4FD7-98B6-EA743F44E4F7}"/>
              </a:ext>
            </a:extLst>
          </p:cNvPr>
          <p:cNvCxnSpPr>
            <a:cxnSpLocks/>
          </p:cNvCxnSpPr>
          <p:nvPr/>
        </p:nvCxnSpPr>
        <p:spPr>
          <a:xfrm flipV="1">
            <a:off x="5868968" y="2222484"/>
            <a:ext cx="0" cy="521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E2AC8AF3-9923-407F-BCF6-F6B090CA8511}"/>
              </a:ext>
            </a:extLst>
          </p:cNvPr>
          <p:cNvCxnSpPr>
            <a:cxnSpLocks/>
          </p:cNvCxnSpPr>
          <p:nvPr/>
        </p:nvCxnSpPr>
        <p:spPr>
          <a:xfrm flipV="1">
            <a:off x="6742062" y="4627266"/>
            <a:ext cx="1018047" cy="117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EBBE4D30-E0B1-4BFB-A580-8FE0AEF1891B}"/>
              </a:ext>
            </a:extLst>
          </p:cNvPr>
          <p:cNvSpPr txBox="1"/>
          <p:nvPr/>
        </p:nvSpPr>
        <p:spPr>
          <a:xfrm>
            <a:off x="8381455" y="4454322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S’éloigne</a:t>
            </a:r>
          </a:p>
        </p:txBody>
      </p: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5E664E90-D15F-4D39-9FEF-4AA4B5F75522}"/>
              </a:ext>
            </a:extLst>
          </p:cNvPr>
          <p:cNvCxnSpPr>
            <a:cxnSpLocks/>
          </p:cNvCxnSpPr>
          <p:nvPr/>
        </p:nvCxnSpPr>
        <p:spPr>
          <a:xfrm flipV="1">
            <a:off x="7173887" y="1787836"/>
            <a:ext cx="65742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6090CB12-5735-49D4-BC20-489E25546AF4}"/>
              </a:ext>
            </a:extLst>
          </p:cNvPr>
          <p:cNvSpPr/>
          <p:nvPr/>
        </p:nvSpPr>
        <p:spPr>
          <a:xfrm>
            <a:off x="1157499" y="1452819"/>
            <a:ext cx="2439848" cy="76966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5B0D401E-0675-4DA2-B629-D2754796257B}"/>
              </a:ext>
            </a:extLst>
          </p:cNvPr>
          <p:cNvSpPr txBox="1"/>
          <p:nvPr/>
        </p:nvSpPr>
        <p:spPr>
          <a:xfrm>
            <a:off x="1417484" y="1546595"/>
            <a:ext cx="1919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Mesure de vitesse</a:t>
            </a:r>
          </a:p>
          <a:p>
            <a:pPr algn="ctr"/>
            <a:r>
              <a:rPr lang="fr-FR" b="1" dirty="0"/>
              <a:t>(radar)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E961CA6F-1598-475B-B311-8F01238FF681}"/>
              </a:ext>
            </a:extLst>
          </p:cNvPr>
          <p:cNvSpPr/>
          <p:nvPr/>
        </p:nvSpPr>
        <p:spPr>
          <a:xfrm>
            <a:off x="8140589" y="1373607"/>
            <a:ext cx="2439848" cy="76966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44</Words>
  <Application>Microsoft Office PowerPoint</Application>
  <PresentationFormat>Grand écran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5</cp:revision>
  <dcterms:created xsi:type="dcterms:W3CDTF">2021-06-01T07:45:34Z</dcterms:created>
  <dcterms:modified xsi:type="dcterms:W3CDTF">2021-06-01T08:16:30Z</dcterms:modified>
</cp:coreProperties>
</file>