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5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EDA5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5728B-6260-4FB6-AEBD-F5436E7DCA1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104D-5E3F-4092-9A16-68A228356A34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7226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5728B-6260-4FB6-AEBD-F5436E7DCA1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104D-5E3F-4092-9A16-68A228356A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484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5728B-6260-4FB6-AEBD-F5436E7DCA1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104D-5E3F-4092-9A16-68A228356A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5204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5728B-6260-4FB6-AEBD-F5436E7DCA1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104D-5E3F-4092-9A16-68A228356A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8378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5728B-6260-4FB6-AEBD-F5436E7DCA1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104D-5E3F-4092-9A16-68A228356A34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90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5728B-6260-4FB6-AEBD-F5436E7DCA1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104D-5E3F-4092-9A16-68A228356A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8778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5728B-6260-4FB6-AEBD-F5436E7DCA1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104D-5E3F-4092-9A16-68A228356A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0467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5728B-6260-4FB6-AEBD-F5436E7DCA1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104D-5E3F-4092-9A16-68A228356A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8525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5728B-6260-4FB6-AEBD-F5436E7DCA1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104D-5E3F-4092-9A16-68A228356A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9492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25728B-6260-4FB6-AEBD-F5436E7DCA1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B56104D-5E3F-4092-9A16-68A228356A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6344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5728B-6260-4FB6-AEBD-F5436E7DCA1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104D-5E3F-4092-9A16-68A228356A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718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225728B-6260-4FB6-AEBD-F5436E7DCA17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B56104D-5E3F-4092-9A16-68A228356A34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236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D2D39DB-CD6F-4BA4-AA53-3385C2502F16}"/>
              </a:ext>
            </a:extLst>
          </p:cNvPr>
          <p:cNvSpPr txBox="1"/>
          <p:nvPr/>
        </p:nvSpPr>
        <p:spPr>
          <a:xfrm>
            <a:off x="2851868" y="1797784"/>
            <a:ext cx="648826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000" b="1" u="sng" dirty="0"/>
              <a:t>LP7 L’énergie conversion et transferts</a:t>
            </a:r>
          </a:p>
        </p:txBody>
      </p:sp>
    </p:spTree>
    <p:extLst>
      <p:ext uri="{BB962C8B-B14F-4D97-AF65-F5344CB8AC3E}">
        <p14:creationId xmlns:p14="http://schemas.microsoft.com/office/powerpoint/2010/main" val="807430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1171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71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3E94FFA-A2C9-4565-B0B9-BD75E8ED3C92}"/>
              </a:ext>
            </a:extLst>
          </p:cNvPr>
          <p:cNvSpPr txBox="1"/>
          <p:nvPr/>
        </p:nvSpPr>
        <p:spPr>
          <a:xfrm>
            <a:off x="4910958" y="0"/>
            <a:ext cx="37679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u="sng" dirty="0"/>
              <a:t>Conclusion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D02C0E9D-C7E0-4AFB-A2FC-3AA2AC2A7096}"/>
              </a:ext>
            </a:extLst>
          </p:cNvPr>
          <p:cNvSpPr/>
          <p:nvPr/>
        </p:nvSpPr>
        <p:spPr>
          <a:xfrm>
            <a:off x="1621756" y="1338809"/>
            <a:ext cx="2637532" cy="670034"/>
          </a:xfrm>
          <a:prstGeom prst="roundRect">
            <a:avLst/>
          </a:prstGeom>
          <a:solidFill>
            <a:srgbClr val="7030A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5AD9312-78F2-4125-A3A2-8F5828E8649F}"/>
              </a:ext>
            </a:extLst>
          </p:cNvPr>
          <p:cNvSpPr txBox="1"/>
          <p:nvPr/>
        </p:nvSpPr>
        <p:spPr>
          <a:xfrm>
            <a:off x="5283736" y="6410566"/>
            <a:ext cx="1915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Bilan (Puissance)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8EEAE22-9093-4205-862C-D10F88BA65A9}"/>
              </a:ext>
            </a:extLst>
          </p:cNvPr>
          <p:cNvSpPr/>
          <p:nvPr/>
        </p:nvSpPr>
        <p:spPr>
          <a:xfrm>
            <a:off x="5314791" y="1478939"/>
            <a:ext cx="1718442" cy="67003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BA6A21D-1A1E-4123-BD91-DB28EAD9601E}"/>
              </a:ext>
            </a:extLst>
          </p:cNvPr>
          <p:cNvSpPr txBox="1"/>
          <p:nvPr/>
        </p:nvSpPr>
        <p:spPr>
          <a:xfrm>
            <a:off x="5697986" y="1612953"/>
            <a:ext cx="1466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chemeClr val="bg1"/>
                </a:solidFill>
              </a:rPr>
              <a:t>Energie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35D3149-37C7-4419-B504-109862C2B42B}"/>
              </a:ext>
            </a:extLst>
          </p:cNvPr>
          <p:cNvSpPr/>
          <p:nvPr/>
        </p:nvSpPr>
        <p:spPr>
          <a:xfrm>
            <a:off x="2126014" y="4193670"/>
            <a:ext cx="1718442" cy="67003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C0F1E185-0EFC-48DC-ABF0-2531CE1D24F7}"/>
              </a:ext>
            </a:extLst>
          </p:cNvPr>
          <p:cNvCxnSpPr>
            <a:cxnSpLocks/>
          </p:cNvCxnSpPr>
          <p:nvPr/>
        </p:nvCxnSpPr>
        <p:spPr>
          <a:xfrm flipH="1">
            <a:off x="6950261" y="4493455"/>
            <a:ext cx="84769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6A0126C7-34D0-4CBB-82AD-DC9D7D86861F}"/>
              </a:ext>
            </a:extLst>
          </p:cNvPr>
          <p:cNvCxnSpPr>
            <a:cxnSpLocks/>
          </p:cNvCxnSpPr>
          <p:nvPr/>
        </p:nvCxnSpPr>
        <p:spPr>
          <a:xfrm>
            <a:off x="7176791" y="2214820"/>
            <a:ext cx="1014248" cy="6821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E2A213A0-27A5-4DA7-A88A-2C38246E0692}"/>
              </a:ext>
            </a:extLst>
          </p:cNvPr>
          <p:cNvSpPr/>
          <p:nvPr/>
        </p:nvSpPr>
        <p:spPr>
          <a:xfrm>
            <a:off x="9690757" y="1365936"/>
            <a:ext cx="1921069" cy="670034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A41C29AE-CAD6-4C43-B2C7-23C5AEF4A59C}"/>
              </a:ext>
            </a:extLst>
          </p:cNvPr>
          <p:cNvCxnSpPr>
            <a:cxnSpLocks/>
          </p:cNvCxnSpPr>
          <p:nvPr/>
        </p:nvCxnSpPr>
        <p:spPr>
          <a:xfrm>
            <a:off x="3334256" y="5405614"/>
            <a:ext cx="2048695" cy="7212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B1CCC5B0-E219-42AF-A108-A1E598FD21A3}"/>
              </a:ext>
            </a:extLst>
          </p:cNvPr>
          <p:cNvCxnSpPr>
            <a:cxnSpLocks/>
          </p:cNvCxnSpPr>
          <p:nvPr/>
        </p:nvCxnSpPr>
        <p:spPr>
          <a:xfrm flipH="1">
            <a:off x="3844456" y="2214820"/>
            <a:ext cx="1267302" cy="6330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44514BC6-375B-4CFA-BA9A-F78B9A86B239}"/>
              </a:ext>
            </a:extLst>
          </p:cNvPr>
          <p:cNvSpPr/>
          <p:nvPr/>
        </p:nvSpPr>
        <p:spPr>
          <a:xfrm>
            <a:off x="7839300" y="4251132"/>
            <a:ext cx="1851457" cy="64633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0B23CD25-3592-4399-B7CE-3FEC5844F295}"/>
              </a:ext>
            </a:extLst>
          </p:cNvPr>
          <p:cNvCxnSpPr>
            <a:cxnSpLocks/>
          </p:cNvCxnSpPr>
          <p:nvPr/>
        </p:nvCxnSpPr>
        <p:spPr>
          <a:xfrm flipH="1">
            <a:off x="6902693" y="3504664"/>
            <a:ext cx="1249843" cy="6780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necteur droit avec flèche 37">
            <a:extLst>
              <a:ext uri="{FF2B5EF4-FFF2-40B4-BE49-F238E27FC236}">
                <a16:creationId xmlns:a16="http://schemas.microsoft.com/office/drawing/2014/main" id="{8990EA5C-B1D4-4815-A12B-2667E0103DCF}"/>
              </a:ext>
            </a:extLst>
          </p:cNvPr>
          <p:cNvCxnSpPr>
            <a:cxnSpLocks/>
          </p:cNvCxnSpPr>
          <p:nvPr/>
        </p:nvCxnSpPr>
        <p:spPr>
          <a:xfrm>
            <a:off x="2997287" y="3551249"/>
            <a:ext cx="0" cy="6186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6363B930-197E-470C-A24B-CDC3E59A733D}"/>
              </a:ext>
            </a:extLst>
          </p:cNvPr>
          <p:cNvSpPr/>
          <p:nvPr/>
        </p:nvSpPr>
        <p:spPr>
          <a:xfrm>
            <a:off x="5184251" y="4132547"/>
            <a:ext cx="1718442" cy="804259"/>
          </a:xfrm>
          <a:prstGeom prst="roundRect">
            <a:avLst/>
          </a:prstGeom>
          <a:solidFill>
            <a:srgbClr val="FEB6B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B6BA0E61-4605-440A-83EF-947F1112D183}"/>
              </a:ext>
            </a:extLst>
          </p:cNvPr>
          <p:cNvCxnSpPr>
            <a:cxnSpLocks/>
          </p:cNvCxnSpPr>
          <p:nvPr/>
        </p:nvCxnSpPr>
        <p:spPr>
          <a:xfrm>
            <a:off x="3950668" y="3525334"/>
            <a:ext cx="1233583" cy="6705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488B1B49-8C1F-4A9A-ACC5-95D79791015C}"/>
              </a:ext>
            </a:extLst>
          </p:cNvPr>
          <p:cNvSpPr/>
          <p:nvPr/>
        </p:nvSpPr>
        <p:spPr>
          <a:xfrm>
            <a:off x="2071559" y="2948095"/>
            <a:ext cx="1851456" cy="552799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5D2B9140-7C5D-4618-80AC-FD14A1D2A7D8}"/>
              </a:ext>
            </a:extLst>
          </p:cNvPr>
          <p:cNvCxnSpPr>
            <a:cxnSpLocks/>
          </p:cNvCxnSpPr>
          <p:nvPr/>
        </p:nvCxnSpPr>
        <p:spPr>
          <a:xfrm>
            <a:off x="6169440" y="5255569"/>
            <a:ext cx="4571" cy="7736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ZoneTexte 46">
            <a:extLst>
              <a:ext uri="{FF2B5EF4-FFF2-40B4-BE49-F238E27FC236}">
                <a16:creationId xmlns:a16="http://schemas.microsoft.com/office/drawing/2014/main" id="{D7245ECD-AEDD-4914-A1DA-5B4880B67E45}"/>
              </a:ext>
            </a:extLst>
          </p:cNvPr>
          <p:cNvSpPr txBox="1"/>
          <p:nvPr/>
        </p:nvSpPr>
        <p:spPr>
          <a:xfrm>
            <a:off x="2324810" y="3020465"/>
            <a:ext cx="201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Conversion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43D85BF-9984-4206-9E4C-BA03CA227BD8}"/>
              </a:ext>
            </a:extLst>
          </p:cNvPr>
          <p:cNvSpPr txBox="1"/>
          <p:nvPr/>
        </p:nvSpPr>
        <p:spPr>
          <a:xfrm>
            <a:off x="1568117" y="1506765"/>
            <a:ext cx="3342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Thermique     Electrique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7EB0050F-CD14-40AB-85E9-4BA038202AF7}"/>
              </a:ext>
            </a:extLst>
          </p:cNvPr>
          <p:cNvSpPr txBox="1"/>
          <p:nvPr/>
        </p:nvSpPr>
        <p:spPr>
          <a:xfrm>
            <a:off x="5532407" y="4343409"/>
            <a:ext cx="127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Système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2D665A08-AB70-455E-BA4B-1F30758073D6}"/>
              </a:ext>
            </a:extLst>
          </p:cNvPr>
          <p:cNvSpPr txBox="1"/>
          <p:nvPr/>
        </p:nvSpPr>
        <p:spPr>
          <a:xfrm>
            <a:off x="10003991" y="1535653"/>
            <a:ext cx="1812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Thermique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BEF83E16-1798-46F0-8CF7-E465E996ABE7}"/>
              </a:ext>
            </a:extLst>
          </p:cNvPr>
          <p:cNvSpPr txBox="1"/>
          <p:nvPr/>
        </p:nvSpPr>
        <p:spPr>
          <a:xfrm>
            <a:off x="2495462" y="4341334"/>
            <a:ext cx="201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Interne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A990C14-0C6D-46AB-8528-7676636C48D3}"/>
              </a:ext>
            </a:extLst>
          </p:cNvPr>
          <p:cNvSpPr txBox="1"/>
          <p:nvPr/>
        </p:nvSpPr>
        <p:spPr>
          <a:xfrm>
            <a:off x="8191039" y="4385349"/>
            <a:ext cx="1851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Extérieur</a:t>
            </a:r>
          </a:p>
        </p:txBody>
      </p: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E09FF21F-C9C5-4FD7-98B6-EA743F44E4F7}"/>
              </a:ext>
            </a:extLst>
          </p:cNvPr>
          <p:cNvCxnSpPr>
            <a:cxnSpLocks/>
          </p:cNvCxnSpPr>
          <p:nvPr/>
        </p:nvCxnSpPr>
        <p:spPr>
          <a:xfrm flipV="1">
            <a:off x="9910629" y="2083365"/>
            <a:ext cx="767973" cy="8985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0C1E93B8-2B7C-40FD-949A-C14D3148AB01}"/>
              </a:ext>
            </a:extLst>
          </p:cNvPr>
          <p:cNvSpPr/>
          <p:nvPr/>
        </p:nvSpPr>
        <p:spPr>
          <a:xfrm>
            <a:off x="8152535" y="2944360"/>
            <a:ext cx="1851456" cy="552799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511C36B2-2A13-49DE-94E2-527E402CF6FD}"/>
              </a:ext>
            </a:extLst>
          </p:cNvPr>
          <p:cNvSpPr txBox="1"/>
          <p:nvPr/>
        </p:nvSpPr>
        <p:spPr>
          <a:xfrm>
            <a:off x="8487866" y="3020465"/>
            <a:ext cx="201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Transfert</a:t>
            </a:r>
          </a:p>
        </p:txBody>
      </p:sp>
      <p:cxnSp>
        <p:nvCxnSpPr>
          <p:cNvPr id="37" name="Connecteur droit avec flèche 36">
            <a:extLst>
              <a:ext uri="{FF2B5EF4-FFF2-40B4-BE49-F238E27FC236}">
                <a16:creationId xmlns:a16="http://schemas.microsoft.com/office/drawing/2014/main" id="{29B062F1-E4B5-4866-9C31-51BEF3EA622D}"/>
              </a:ext>
            </a:extLst>
          </p:cNvPr>
          <p:cNvCxnSpPr>
            <a:cxnSpLocks/>
          </p:cNvCxnSpPr>
          <p:nvPr/>
        </p:nvCxnSpPr>
        <p:spPr>
          <a:xfrm>
            <a:off x="6988305" y="4604114"/>
            <a:ext cx="80965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33FE9596-0BB8-4859-ABE7-D0E5907F0600}"/>
              </a:ext>
            </a:extLst>
          </p:cNvPr>
          <p:cNvCxnSpPr>
            <a:cxnSpLocks/>
          </p:cNvCxnSpPr>
          <p:nvPr/>
        </p:nvCxnSpPr>
        <p:spPr>
          <a:xfrm flipH="1">
            <a:off x="3923016" y="4395594"/>
            <a:ext cx="118874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Connecteur droit avec flèche 43">
            <a:extLst>
              <a:ext uri="{FF2B5EF4-FFF2-40B4-BE49-F238E27FC236}">
                <a16:creationId xmlns:a16="http://schemas.microsoft.com/office/drawing/2014/main" id="{077318EB-9DCB-476B-93B9-0B6F19030C7E}"/>
              </a:ext>
            </a:extLst>
          </p:cNvPr>
          <p:cNvCxnSpPr>
            <a:cxnSpLocks/>
          </p:cNvCxnSpPr>
          <p:nvPr/>
        </p:nvCxnSpPr>
        <p:spPr>
          <a:xfrm>
            <a:off x="3923015" y="4534846"/>
            <a:ext cx="1213668" cy="62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B10FB42C-6195-4FCD-ABDB-5C8F0AD80A24}"/>
              </a:ext>
            </a:extLst>
          </p:cNvPr>
          <p:cNvCxnSpPr>
            <a:cxnSpLocks/>
            <a:endCxn id="3" idx="2"/>
          </p:cNvCxnSpPr>
          <p:nvPr/>
        </p:nvCxnSpPr>
        <p:spPr>
          <a:xfrm flipV="1">
            <a:off x="2932433" y="2008843"/>
            <a:ext cx="8089" cy="9155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604594A4-95A7-476B-BFFA-4A475A2B5574}"/>
              </a:ext>
            </a:extLst>
          </p:cNvPr>
          <p:cNvCxnSpPr>
            <a:cxnSpLocks/>
          </p:cNvCxnSpPr>
          <p:nvPr/>
        </p:nvCxnSpPr>
        <p:spPr>
          <a:xfrm flipH="1">
            <a:off x="2752397" y="1658371"/>
            <a:ext cx="1881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Connecteur droit avec flèche 50">
            <a:extLst>
              <a:ext uri="{FF2B5EF4-FFF2-40B4-BE49-F238E27FC236}">
                <a16:creationId xmlns:a16="http://schemas.microsoft.com/office/drawing/2014/main" id="{0E7880FB-DF25-4C8B-BF46-F037AC35AAA3}"/>
              </a:ext>
            </a:extLst>
          </p:cNvPr>
          <p:cNvCxnSpPr>
            <a:cxnSpLocks/>
          </p:cNvCxnSpPr>
          <p:nvPr/>
        </p:nvCxnSpPr>
        <p:spPr>
          <a:xfrm>
            <a:off x="2752397" y="1738037"/>
            <a:ext cx="1800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419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8822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1837322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</TotalTime>
  <Words>19</Words>
  <Application>Microsoft Office PowerPoint</Application>
  <PresentationFormat>Grand écran</PresentationFormat>
  <Paragraphs>11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Calibri</vt:lpstr>
      <vt:lpstr>Calibri Light</vt:lpstr>
      <vt:lpstr>Rétrospective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gaëtan gaston</dc:creator>
  <cp:lastModifiedBy>gaëtan gaston</cp:lastModifiedBy>
  <cp:revision>3</cp:revision>
  <dcterms:created xsi:type="dcterms:W3CDTF">2021-06-03T15:54:07Z</dcterms:created>
  <dcterms:modified xsi:type="dcterms:W3CDTF">2021-06-03T16:12:46Z</dcterms:modified>
</cp:coreProperties>
</file>