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76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13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41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43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85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3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21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01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14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83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268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54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D8996C2-D32A-4C7A-B6C9-715A62EF62D8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3129AAC-240B-4173-84C9-94A8D6BDD6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44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54DE895-662F-421C-99C2-9923F53B23AA}"/>
              </a:ext>
            </a:extLst>
          </p:cNvPr>
          <p:cNvSpPr txBox="1"/>
          <p:nvPr/>
        </p:nvSpPr>
        <p:spPr>
          <a:xfrm>
            <a:off x="2052506" y="1468073"/>
            <a:ext cx="80869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/>
              <a:t>Transmission de L’information</a:t>
            </a:r>
          </a:p>
          <a:p>
            <a:pPr algn="ctr"/>
            <a:r>
              <a:rPr lang="fr-FR" sz="4000" b="1" u="sng" dirty="0"/>
              <a:t>EI:</a:t>
            </a:r>
          </a:p>
        </p:txBody>
      </p:sp>
    </p:spTree>
    <p:extLst>
      <p:ext uri="{BB962C8B-B14F-4D97-AF65-F5344CB8AC3E}">
        <p14:creationId xmlns:p14="http://schemas.microsoft.com/office/powerpoint/2010/main" val="382918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0D9EC203-66B2-4897-B9CE-D57A286985D9}"/>
              </a:ext>
            </a:extLst>
          </p:cNvPr>
          <p:cNvSpPr/>
          <p:nvPr/>
        </p:nvSpPr>
        <p:spPr>
          <a:xfrm>
            <a:off x="5080498" y="3141654"/>
            <a:ext cx="2513908" cy="770059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D65F056-79CF-464D-92AF-F9F7039A315F}"/>
              </a:ext>
            </a:extLst>
          </p:cNvPr>
          <p:cNvSpPr txBox="1"/>
          <p:nvPr/>
        </p:nvSpPr>
        <p:spPr>
          <a:xfrm>
            <a:off x="4305301" y="54256"/>
            <a:ext cx="3339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Conclusion: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B1CB76F-D9BE-44F0-9085-E296D90A8801}"/>
              </a:ext>
            </a:extLst>
          </p:cNvPr>
          <p:cNvSpPr/>
          <p:nvPr/>
        </p:nvSpPr>
        <p:spPr>
          <a:xfrm>
            <a:off x="261258" y="3175906"/>
            <a:ext cx="2857500" cy="677637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1C93930-B970-41C4-9E66-F3637F014AED}"/>
              </a:ext>
            </a:extLst>
          </p:cNvPr>
          <p:cNvSpPr txBox="1"/>
          <p:nvPr/>
        </p:nvSpPr>
        <p:spPr>
          <a:xfrm>
            <a:off x="261258" y="3314669"/>
            <a:ext cx="2792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Chaîne de transmission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D0B341F-4F42-4CCD-BD5F-F6F519FFBE65}"/>
              </a:ext>
            </a:extLst>
          </p:cNvPr>
          <p:cNvSpPr/>
          <p:nvPr/>
        </p:nvSpPr>
        <p:spPr>
          <a:xfrm>
            <a:off x="791938" y="1216508"/>
            <a:ext cx="1440178" cy="44087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B0B0F281-4DBF-4444-A2B2-A5CFD17D6F52}"/>
              </a:ext>
            </a:extLst>
          </p:cNvPr>
          <p:cNvSpPr/>
          <p:nvPr/>
        </p:nvSpPr>
        <p:spPr>
          <a:xfrm>
            <a:off x="612103" y="5297686"/>
            <a:ext cx="1665506" cy="44087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ABF3996F-7C34-4EED-A3CB-027273350EB6}"/>
              </a:ext>
            </a:extLst>
          </p:cNvPr>
          <p:cNvCxnSpPr>
            <a:cxnSpLocks/>
          </p:cNvCxnSpPr>
          <p:nvPr/>
        </p:nvCxnSpPr>
        <p:spPr>
          <a:xfrm>
            <a:off x="2349739" y="1417477"/>
            <a:ext cx="5740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E16451FB-B2E0-4FE3-8BE4-34D796FC7466}"/>
              </a:ext>
            </a:extLst>
          </p:cNvPr>
          <p:cNvSpPr txBox="1"/>
          <p:nvPr/>
        </p:nvSpPr>
        <p:spPr>
          <a:xfrm>
            <a:off x="4876394" y="3218106"/>
            <a:ext cx="2845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Canal de transmission</a:t>
            </a:r>
          </a:p>
          <a:p>
            <a:pPr algn="ctr"/>
            <a:r>
              <a:rPr lang="fr-FR" b="1" dirty="0"/>
              <a:t>(Propagation)</a:t>
            </a:r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59A19B25-E3CF-4253-87B2-18C9E32918B8}"/>
              </a:ext>
            </a:extLst>
          </p:cNvPr>
          <p:cNvSpPr/>
          <p:nvPr/>
        </p:nvSpPr>
        <p:spPr>
          <a:xfrm>
            <a:off x="8878682" y="3218106"/>
            <a:ext cx="2103659" cy="614638"/>
          </a:xfrm>
          <a:prstGeom prst="roundRect">
            <a:avLst/>
          </a:prstGeom>
          <a:solidFill>
            <a:srgbClr val="E6EC0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Atténuation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0E0375D1-4D6F-40EF-B030-3A164EE343EF}"/>
              </a:ext>
            </a:extLst>
          </p:cNvPr>
          <p:cNvCxnSpPr>
            <a:cxnSpLocks/>
          </p:cNvCxnSpPr>
          <p:nvPr/>
        </p:nvCxnSpPr>
        <p:spPr>
          <a:xfrm flipV="1">
            <a:off x="1512027" y="1776794"/>
            <a:ext cx="0" cy="1334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5C8E8611-D52B-41AA-8D54-A41E58E09E43}"/>
              </a:ext>
            </a:extLst>
          </p:cNvPr>
          <p:cNvSpPr txBox="1"/>
          <p:nvPr/>
        </p:nvSpPr>
        <p:spPr>
          <a:xfrm>
            <a:off x="953169" y="1252277"/>
            <a:ext cx="1294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Emetteur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7ABE3C1-DD1C-44EE-BEA1-12FAEEFFE21E}"/>
              </a:ext>
            </a:extLst>
          </p:cNvPr>
          <p:cNvSpPr txBox="1"/>
          <p:nvPr/>
        </p:nvSpPr>
        <p:spPr>
          <a:xfrm>
            <a:off x="863142" y="5333455"/>
            <a:ext cx="1294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Récepteur</a:t>
            </a: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DFD50F3A-0BA6-489B-B988-94C6237176F8}"/>
              </a:ext>
            </a:extLst>
          </p:cNvPr>
          <p:cNvCxnSpPr>
            <a:cxnSpLocks/>
          </p:cNvCxnSpPr>
          <p:nvPr/>
        </p:nvCxnSpPr>
        <p:spPr>
          <a:xfrm>
            <a:off x="1493969" y="3902039"/>
            <a:ext cx="4568" cy="1366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6028B6FD-91B8-42CD-A0EB-99842141C4C7}"/>
              </a:ext>
            </a:extLst>
          </p:cNvPr>
          <p:cNvCxnSpPr>
            <a:cxnSpLocks/>
          </p:cNvCxnSpPr>
          <p:nvPr/>
        </p:nvCxnSpPr>
        <p:spPr>
          <a:xfrm flipV="1">
            <a:off x="6442788" y="1936567"/>
            <a:ext cx="0" cy="11096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9DBA64CC-FD52-47BA-AF9C-51802BBC26CA}"/>
              </a:ext>
            </a:extLst>
          </p:cNvPr>
          <p:cNvSpPr/>
          <p:nvPr/>
        </p:nvSpPr>
        <p:spPr>
          <a:xfrm>
            <a:off x="5390958" y="1228536"/>
            <a:ext cx="2103659" cy="614638"/>
          </a:xfrm>
          <a:prstGeom prst="roundRect">
            <a:avLst/>
          </a:prstGeom>
          <a:solidFill>
            <a:srgbClr val="717F7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Libre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9C9FC567-23FA-4A2C-AACC-14C196E3431E}"/>
              </a:ext>
            </a:extLst>
          </p:cNvPr>
          <p:cNvSpPr/>
          <p:nvPr/>
        </p:nvSpPr>
        <p:spPr>
          <a:xfrm>
            <a:off x="5390958" y="5059264"/>
            <a:ext cx="2103659" cy="614638"/>
          </a:xfrm>
          <a:prstGeom prst="roundRect">
            <a:avLst/>
          </a:prstGeom>
          <a:solidFill>
            <a:srgbClr val="717F7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Guidée</a:t>
            </a:r>
          </a:p>
        </p:txBody>
      </p: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F9E7CC10-921A-4169-9CCB-1E100C7B6D27}"/>
              </a:ext>
            </a:extLst>
          </p:cNvPr>
          <p:cNvCxnSpPr>
            <a:cxnSpLocks/>
          </p:cNvCxnSpPr>
          <p:nvPr/>
        </p:nvCxnSpPr>
        <p:spPr>
          <a:xfrm>
            <a:off x="6442787" y="4040538"/>
            <a:ext cx="0" cy="9606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25A65396-3672-445A-B5F1-3B0C29386C5E}"/>
              </a:ext>
            </a:extLst>
          </p:cNvPr>
          <p:cNvCxnSpPr>
            <a:cxnSpLocks/>
          </p:cNvCxnSpPr>
          <p:nvPr/>
        </p:nvCxnSpPr>
        <p:spPr>
          <a:xfrm>
            <a:off x="7721640" y="3526683"/>
            <a:ext cx="10298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44D95221-782B-4EC4-8FBF-B20BA4F96D03}"/>
              </a:ext>
            </a:extLst>
          </p:cNvPr>
          <p:cNvCxnSpPr/>
          <p:nvPr/>
        </p:nvCxnSpPr>
        <p:spPr>
          <a:xfrm flipH="1" flipV="1">
            <a:off x="7594406" y="1843174"/>
            <a:ext cx="1284276" cy="1242258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48D62A50-6F12-48EC-9658-F342FD7D6A8F}"/>
              </a:ext>
            </a:extLst>
          </p:cNvPr>
          <p:cNvCxnSpPr>
            <a:cxnSpLocks/>
          </p:cNvCxnSpPr>
          <p:nvPr/>
        </p:nvCxnSpPr>
        <p:spPr>
          <a:xfrm flipH="1">
            <a:off x="7594406" y="3864437"/>
            <a:ext cx="1284276" cy="145487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58397DFD-E89B-4C81-AC2D-8C27A12E3BDF}"/>
              </a:ext>
            </a:extLst>
          </p:cNvPr>
          <p:cNvSpPr/>
          <p:nvPr/>
        </p:nvSpPr>
        <p:spPr>
          <a:xfrm>
            <a:off x="3026265" y="1072145"/>
            <a:ext cx="1528958" cy="61463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Codage</a:t>
            </a:r>
          </a:p>
        </p:txBody>
      </p: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0991F8DD-2C6A-40B2-907E-7D010556E381}"/>
              </a:ext>
            </a:extLst>
          </p:cNvPr>
          <p:cNvCxnSpPr>
            <a:cxnSpLocks/>
          </p:cNvCxnSpPr>
          <p:nvPr/>
        </p:nvCxnSpPr>
        <p:spPr>
          <a:xfrm>
            <a:off x="3257148" y="3526683"/>
            <a:ext cx="17426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3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2020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1077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2354833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22</Words>
  <Application>Microsoft Office PowerPoint</Application>
  <PresentationFormat>Grand écran</PresentationFormat>
  <Paragraphs>12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5</cp:revision>
  <dcterms:created xsi:type="dcterms:W3CDTF">2021-05-22T05:37:53Z</dcterms:created>
  <dcterms:modified xsi:type="dcterms:W3CDTF">2021-05-22T07:08:34Z</dcterms:modified>
</cp:coreProperties>
</file>