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9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97A1B2-59D5-4A7D-895F-6104AE0EF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C53AC7-781C-486E-A3DB-0C40BC6B92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2E0D5D-15C8-49F3-8FD7-33884C02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6D2E88-90A5-48E2-8F73-82407A05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F6AD29-3444-4EEC-A96C-1054C6B1A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18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AAA48-9E7C-475B-B55E-C7B29F5A8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9A7B514-DD0E-4597-847C-DA493B6FB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A80906-B557-4BFB-95A0-91BA5B9C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74C519-4446-43D6-BD2B-7CCB676A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B8FED1-877C-4BC9-AB8C-2A96B99CE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13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99348F-8245-4DB8-B9FC-91E9D06EF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DAA807-BA88-45F6-A02A-758EF4EFE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64CAB3-769A-462C-BBB8-E90589268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E219A2-344E-4C44-8640-84169AB40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C0BE5C-C11B-4910-A7EC-01A062D1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5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2B4059-C0C7-44C3-8930-19C939D79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CE7DC7-3EA6-4194-B6FC-247D80192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397706-6DC7-443C-98D6-BD272AE3D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4E73B3-5E25-461C-B35A-3C8394A2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2C358A-CDB5-4B1B-9AEB-787258AD4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54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719652-780E-45F8-A555-584D27E4C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8A920B-1FCD-49E5-9D44-025A7EB8F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7400E-A90A-42D3-A436-B652ACE1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ACDB29-DA69-4887-93A3-952DCB58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F66D83-9998-445F-A946-856A3F38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38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7281FA-367A-4F73-8801-57B0F93CE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008BAB-B011-4FC8-9F53-A95E5D176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FC704C-0C07-4C4F-A21F-8533B8912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ADCC85-CAFE-47E5-9183-656E6072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42D8D7-2185-42FF-8FDF-7A46ECB8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564182-857C-429A-9F7F-C102C01E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19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64133D-378B-4F12-B56B-BCF57C602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3D7586-D0F9-4B7F-A14C-92CA75B0B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9E2876-8395-49D7-A646-FB235B854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49D8950-DB96-44A0-81E3-CD6BA3C3E4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88CC43-AFCF-4798-AAE1-0331B8A4B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F3679D5-2E0B-452E-B04B-92F1F027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BEB63D1-2479-43C6-892E-7888C8481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A4F3E0A-A643-4ECA-B420-F4F2CB8B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46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5E5397-372E-4ED3-BE9A-94BACD695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04D48C1-3C02-4A11-B8EA-0734C368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09629C-5CBA-4843-AFB2-3E75BEA1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CC67E0-2243-4BDC-A8AB-6E0B87FE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23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3EB02EC-4E20-4836-AD55-17E8153E1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4052530-9A1D-4260-93D9-6B0526B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701AC6-091A-49F6-AF77-645FFA965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95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FBABC-B421-45DC-AC44-02215EB3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17DE5A-B6EA-407B-8365-1922E2953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B5F47D-6877-4409-AD73-09D26603C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517533-62D5-4984-9F18-B5408674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0BC39D-F62B-4AF0-810F-A9BAA849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D7ED87-B7DD-4A0A-B694-0DFB783B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50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400D3-6147-43EF-8A5D-27907CBC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9F19D77-935C-444B-BD5C-E2C1EEA9D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6BCB50-912C-42B9-8C72-11F9215C9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9C1B19-CA71-4E16-A2A1-08754760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9C88C1-5B72-453E-94C1-FA6AC068B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B47FFC-BE96-414E-9A78-A5A0E04F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76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C59DF0-58CF-4CC1-99CC-DF5BA3A49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441C89-09D2-482C-9FF7-18BDCAD7A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BB92BD-A8CC-489A-8EE8-AA27D6B2E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9D47-6FE8-4158-8484-DEE72998A9D1}" type="datetimeFigureOut">
              <a:rPr lang="fr-FR" smtClean="0"/>
              <a:t>04/06/2021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3C3A7-535F-4314-AA5E-050112A56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293735-5336-4140-B333-9CFC2FDF4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57DE-0FA0-4B40-90B7-6EE417C37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27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CE1C3EC-E6D8-432B-A421-5333CE1CE8F1}"/>
              </a:ext>
            </a:extLst>
          </p:cNvPr>
          <p:cNvSpPr txBox="1"/>
          <p:nvPr/>
        </p:nvSpPr>
        <p:spPr>
          <a:xfrm>
            <a:off x="3228230" y="2567226"/>
            <a:ext cx="72118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u="sng" dirty="0"/>
              <a:t>LP9: Image et Couleur</a:t>
            </a:r>
          </a:p>
        </p:txBody>
      </p:sp>
    </p:spTree>
    <p:extLst>
      <p:ext uri="{BB962C8B-B14F-4D97-AF65-F5344CB8AC3E}">
        <p14:creationId xmlns:p14="http://schemas.microsoft.com/office/powerpoint/2010/main" val="284115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ête des Lumières 2017 : un dispositif de sécurité toujours conséquent">
            <a:extLst>
              <a:ext uri="{FF2B5EF4-FFF2-40B4-BE49-F238E27FC236}">
                <a16:creationId xmlns:a16="http://schemas.microsoft.com/office/drawing/2014/main" id="{6AAB5828-1D69-4883-A921-B27C865C8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6" y="985961"/>
            <a:ext cx="6514769" cy="488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7CF3C44-EDBC-4398-80ED-913FBC81DF7E}"/>
              </a:ext>
            </a:extLst>
          </p:cNvPr>
          <p:cNvSpPr txBox="1"/>
          <p:nvPr/>
        </p:nvSpPr>
        <p:spPr>
          <a:xfrm>
            <a:off x="7537837" y="5963478"/>
            <a:ext cx="2154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lyonmag.com</a:t>
            </a:r>
          </a:p>
        </p:txBody>
      </p:sp>
    </p:spTree>
    <p:extLst>
      <p:ext uri="{BB962C8B-B14F-4D97-AF65-F5344CB8AC3E}">
        <p14:creationId xmlns:p14="http://schemas.microsoft.com/office/powerpoint/2010/main" val="128368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urquoi lire Descartes aujourd&amp;#39;hui ?">
            <a:extLst>
              <a:ext uri="{FF2B5EF4-FFF2-40B4-BE49-F238E27FC236}">
                <a16:creationId xmlns:a16="http://schemas.microsoft.com/office/drawing/2014/main" id="{DF31AEEB-B0EC-4AE2-9FAE-600062E28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51" y="1710773"/>
            <a:ext cx="4627320" cy="374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6199D66-AC6B-4F35-8BF2-951DB2719CB8}"/>
              </a:ext>
            </a:extLst>
          </p:cNvPr>
          <p:cNvSpPr txBox="1"/>
          <p:nvPr/>
        </p:nvSpPr>
        <p:spPr>
          <a:xfrm>
            <a:off x="3336898" y="5454595"/>
            <a:ext cx="2759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Franceculture.fr</a:t>
            </a:r>
          </a:p>
        </p:txBody>
      </p:sp>
    </p:spTree>
    <p:extLst>
      <p:ext uri="{BB962C8B-B14F-4D97-AF65-F5344CB8AC3E}">
        <p14:creationId xmlns:p14="http://schemas.microsoft.com/office/powerpoint/2010/main" val="3793841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132953" y="106372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7716657" y="2758966"/>
            <a:ext cx="1278735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4639680" y="6108417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Bilan (Puissance)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670735" y="1176790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4926170" y="1176790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Transfert thermique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4694056" y="2776708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 flipH="1">
            <a:off x="10090205" y="4524500"/>
            <a:ext cx="431072" cy="1300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 flipV="1">
            <a:off x="8995392" y="2157659"/>
            <a:ext cx="390228" cy="58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9389511" y="204974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3047114" y="3111725"/>
            <a:ext cx="1646942" cy="516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 flipV="1">
            <a:off x="3047112" y="2038153"/>
            <a:ext cx="1623622" cy="900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1138792" y="1781221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V="1">
            <a:off x="10384564" y="875008"/>
            <a:ext cx="0" cy="740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8505520" y="5902834"/>
            <a:ext cx="2891506" cy="670034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5529956" y="1942871"/>
            <a:ext cx="0" cy="712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9561294" y="3854466"/>
            <a:ext cx="1851456" cy="670034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8382328" y="3467660"/>
            <a:ext cx="1094192" cy="2357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9385620" y="1667032"/>
            <a:ext cx="2018890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9478633" y="1662158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Synthèse additive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5110441" y="2927059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Image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8505520" y="6053185"/>
            <a:ext cx="321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Interactions lumière-matière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9799817" y="357459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Ecran LCD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9478633" y="3866317"/>
            <a:ext cx="201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Synthèse soustractive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1322656" y="1942871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Virtuel / Réel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>
            <a:off x="6423422" y="3111725"/>
            <a:ext cx="12328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9FB9C3B0-D913-41F1-8846-FD9F5B42CBED}"/>
              </a:ext>
            </a:extLst>
          </p:cNvPr>
          <p:cNvSpPr txBox="1"/>
          <p:nvPr/>
        </p:nvSpPr>
        <p:spPr>
          <a:xfrm>
            <a:off x="7866153" y="2881717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Couleur</a:t>
            </a: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7EBDA377-4BEC-4193-BBCA-3FB66EF4DBD2}"/>
              </a:ext>
            </a:extLst>
          </p:cNvPr>
          <p:cNvCxnSpPr>
            <a:cxnSpLocks/>
          </p:cNvCxnSpPr>
          <p:nvPr/>
        </p:nvCxnSpPr>
        <p:spPr>
          <a:xfrm>
            <a:off x="8969396" y="3399075"/>
            <a:ext cx="591898" cy="413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D881AB42-D788-40BA-BD09-4EB221DE142B}"/>
              </a:ext>
            </a:extLst>
          </p:cNvPr>
          <p:cNvSpPr/>
          <p:nvPr/>
        </p:nvSpPr>
        <p:spPr>
          <a:xfrm>
            <a:off x="1132209" y="3429000"/>
            <a:ext cx="1851457" cy="64633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CCC92BBC-E866-460A-9132-34F3616218B6}"/>
              </a:ext>
            </a:extLst>
          </p:cNvPr>
          <p:cNvSpPr txBox="1"/>
          <p:nvPr/>
        </p:nvSpPr>
        <p:spPr>
          <a:xfrm>
            <a:off x="1336439" y="3446742"/>
            <a:ext cx="1729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Relation de conjugaison</a:t>
            </a:r>
          </a:p>
        </p:txBody>
      </p: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1CF90A6F-0DAF-4225-97B0-EE418E82959D}"/>
              </a:ext>
            </a:extLst>
          </p:cNvPr>
          <p:cNvCxnSpPr>
            <a:cxnSpLocks/>
          </p:cNvCxnSpPr>
          <p:nvPr/>
        </p:nvCxnSpPr>
        <p:spPr>
          <a:xfrm>
            <a:off x="2057795" y="4105703"/>
            <a:ext cx="0" cy="1277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9AF25728-76EC-4B95-AD5D-080BB4006102}"/>
              </a:ext>
            </a:extLst>
          </p:cNvPr>
          <p:cNvCxnSpPr>
            <a:cxnSpLocks/>
          </p:cNvCxnSpPr>
          <p:nvPr/>
        </p:nvCxnSpPr>
        <p:spPr>
          <a:xfrm>
            <a:off x="5529956" y="3498033"/>
            <a:ext cx="0" cy="712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53A17B-FF89-4960-BD31-854D7EB5A8A4}"/>
              </a:ext>
            </a:extLst>
          </p:cNvPr>
          <p:cNvSpPr/>
          <p:nvPr/>
        </p:nvSpPr>
        <p:spPr>
          <a:xfrm>
            <a:off x="4694056" y="4326607"/>
            <a:ext cx="1718442" cy="670034"/>
          </a:xfrm>
          <a:prstGeom prst="roundRect">
            <a:avLst/>
          </a:prstGeom>
          <a:solidFill>
            <a:srgbClr val="A895D7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46843F6-C319-4E36-BF22-2DD17D506CF4}"/>
              </a:ext>
            </a:extLst>
          </p:cNvPr>
          <p:cNvSpPr txBox="1"/>
          <p:nvPr/>
        </p:nvSpPr>
        <p:spPr>
          <a:xfrm>
            <a:off x="5133763" y="4476958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Vision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B5BD07FC-F379-4A76-A0E5-0DEFB24858D2}"/>
              </a:ext>
            </a:extLst>
          </p:cNvPr>
          <p:cNvSpPr/>
          <p:nvPr/>
        </p:nvSpPr>
        <p:spPr>
          <a:xfrm>
            <a:off x="1169115" y="5414354"/>
            <a:ext cx="1851457" cy="6463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8883D11-515D-40F1-B5F4-1C1A4A26FF8F}"/>
              </a:ext>
            </a:extLst>
          </p:cNvPr>
          <p:cNvSpPr txBox="1"/>
          <p:nvPr/>
        </p:nvSpPr>
        <p:spPr>
          <a:xfrm>
            <a:off x="1291741" y="5432096"/>
            <a:ext cx="1729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Conditions  d’observations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37</Words>
  <Application>Microsoft Office PowerPoint</Application>
  <PresentationFormat>Grand écran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4</cp:revision>
  <dcterms:created xsi:type="dcterms:W3CDTF">2021-06-04T15:11:51Z</dcterms:created>
  <dcterms:modified xsi:type="dcterms:W3CDTF">2021-06-04T16:09:30Z</dcterms:modified>
</cp:coreProperties>
</file>