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8" r:id="rId5"/>
    <p:sldId id="265" r:id="rId6"/>
    <p:sldId id="266" r:id="rId7"/>
    <p:sldId id="259" r:id="rId8"/>
    <p:sldId id="272" r:id="rId9"/>
    <p:sldId id="267" r:id="rId10"/>
    <p:sldId id="260" r:id="rId11"/>
    <p:sldId id="268" r:id="rId12"/>
    <p:sldId id="273" r:id="rId13"/>
    <p:sldId id="274" r:id="rId14"/>
    <p:sldId id="271" r:id="rId15"/>
    <p:sldId id="262" r:id="rId16"/>
    <p:sldId id="269" r:id="rId17"/>
    <p:sldId id="270" r:id="rId18"/>
    <p:sldId id="261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D1E6-996A-4B51-BD1D-40B48DAB056C}" type="datetimeFigureOut">
              <a:rPr lang="fr-FR" smtClean="0"/>
              <a:t>15/01/2022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F644F-3DF9-4DFB-AC7A-E226A51BE5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646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D1E6-996A-4B51-BD1D-40B48DAB056C}" type="datetimeFigureOut">
              <a:rPr lang="fr-FR" smtClean="0"/>
              <a:t>15/01/2022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F644F-3DF9-4DFB-AC7A-E226A51BE5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505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D1E6-996A-4B51-BD1D-40B48DAB056C}" type="datetimeFigureOut">
              <a:rPr lang="fr-FR" smtClean="0"/>
              <a:t>15/01/2022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F644F-3DF9-4DFB-AC7A-E226A51BE5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434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D1E6-996A-4B51-BD1D-40B48DAB056C}" type="datetimeFigureOut">
              <a:rPr lang="fr-FR" smtClean="0"/>
              <a:t>15/01/2022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F644F-3DF9-4DFB-AC7A-E226A51BE5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64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D1E6-996A-4B51-BD1D-40B48DAB056C}" type="datetimeFigureOut">
              <a:rPr lang="fr-FR" smtClean="0"/>
              <a:t>15/01/2022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F644F-3DF9-4DFB-AC7A-E226A51BE5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852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D1E6-996A-4B51-BD1D-40B48DAB056C}" type="datetimeFigureOut">
              <a:rPr lang="fr-FR" smtClean="0"/>
              <a:t>15/01/2022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F644F-3DF9-4DFB-AC7A-E226A51BE5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042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D1E6-996A-4B51-BD1D-40B48DAB056C}" type="datetimeFigureOut">
              <a:rPr lang="fr-FR" smtClean="0"/>
              <a:t>15/01/2022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F644F-3DF9-4DFB-AC7A-E226A51BE5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7058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D1E6-996A-4B51-BD1D-40B48DAB056C}" type="datetimeFigureOut">
              <a:rPr lang="fr-FR" smtClean="0"/>
              <a:t>15/01/2022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F644F-3DF9-4DFB-AC7A-E226A51BE5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8909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D1E6-996A-4B51-BD1D-40B48DAB056C}" type="datetimeFigureOut">
              <a:rPr lang="fr-FR" smtClean="0"/>
              <a:t>15/01/2022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F644F-3DF9-4DFB-AC7A-E226A51BE5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1346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D1E6-996A-4B51-BD1D-40B48DAB056C}" type="datetimeFigureOut">
              <a:rPr lang="fr-FR" smtClean="0"/>
              <a:t>15/01/2022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F644F-3DF9-4DFB-AC7A-E226A51BE5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221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D1E6-996A-4B51-BD1D-40B48DAB056C}" type="datetimeFigureOut">
              <a:rPr lang="fr-FR" smtClean="0"/>
              <a:t>15/01/2022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4F644F-3DF9-4DFB-AC7A-E226A51BE5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23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6D1E6-996A-4B51-BD1D-40B48DAB056C}" type="datetimeFigureOut">
              <a:rPr lang="fr-FR" smtClean="0"/>
              <a:t>15/01/2022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F644F-3DF9-4DFB-AC7A-E226A51BE5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934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LC 6 Caractérisations de solide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Elément imposé : Solides cristallins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CORNE Léo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8695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631" y="255021"/>
            <a:ext cx="9054737" cy="67664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641668" y="1480457"/>
            <a:ext cx="5981699" cy="41539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105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631" y="255021"/>
            <a:ext cx="9054737" cy="6766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84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Microscopie électronique à balayage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413" y="1358536"/>
            <a:ext cx="6700318" cy="502321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6811" y="6381749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YbF3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5761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Microscopie électronique à transmission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390" y="1498161"/>
            <a:ext cx="4549003" cy="44775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60617" y="6035040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YbF3</a:t>
            </a:r>
            <a:endParaRPr lang="fr-F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275" y="1690688"/>
            <a:ext cx="6127471" cy="39173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535323" y="5975713"/>
            <a:ext cx="21804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https://slideplayer.fr/slide/14658595/</a:t>
            </a:r>
          </a:p>
        </p:txBody>
      </p:sp>
    </p:spTree>
    <p:extLst>
      <p:ext uri="{BB962C8B-B14F-4D97-AF65-F5344CB8AC3E}">
        <p14:creationId xmlns:p14="http://schemas.microsoft.com/office/powerpoint/2010/main" val="4056134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RMN du solide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4962" b="62566"/>
          <a:stretch/>
        </p:blipFill>
        <p:spPr>
          <a:xfrm>
            <a:off x="6373176" y="2387600"/>
            <a:ext cx="4505325" cy="6807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63490"/>
          <a:stretch/>
        </p:blipFill>
        <p:spPr>
          <a:xfrm>
            <a:off x="6373177" y="4165600"/>
            <a:ext cx="4505325" cy="1992630"/>
          </a:xfrm>
          <a:prstGeom prst="rect">
            <a:avLst/>
          </a:prstGeom>
        </p:spPr>
      </p:pic>
      <p:pic>
        <p:nvPicPr>
          <p:cNvPr id="3074" name="Picture 2" descr="Antonio Conconi Lab » Cisplatine / Cis-plat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416" y="3068320"/>
            <a:ext cx="1913146" cy="150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32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Thermogravimétrie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042" y="1344399"/>
            <a:ext cx="8530987" cy="46108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8389" y="6148251"/>
            <a:ext cx="2104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Silice non structurée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1668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645" y="1209040"/>
            <a:ext cx="9026553" cy="48388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68389" y="6148251"/>
            <a:ext cx="173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Silice structurée</a:t>
            </a:r>
            <a:endParaRPr lang="fr-FR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Thermogravimétrie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68557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13" y="467360"/>
            <a:ext cx="5807232" cy="54776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445" y="418856"/>
            <a:ext cx="5964555" cy="55261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57575" y="5998783"/>
            <a:ext cx="2104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Silice non structurée</a:t>
            </a:r>
            <a:endParaRPr lang="fr-FR" dirty="0"/>
          </a:p>
        </p:txBody>
      </p:sp>
      <p:sp>
        <p:nvSpPr>
          <p:cNvPr id="6" name="TextBox 5"/>
          <p:cNvSpPr txBox="1"/>
          <p:nvPr/>
        </p:nvSpPr>
        <p:spPr>
          <a:xfrm>
            <a:off x="2292002" y="6047287"/>
            <a:ext cx="173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Silice structurée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61860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82" y="64633"/>
            <a:ext cx="6677025" cy="4029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018" y="2579915"/>
            <a:ext cx="665797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76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Indices de Miller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1392"/>
          <a:stretch/>
        </p:blipFill>
        <p:spPr>
          <a:xfrm>
            <a:off x="31106" y="1534161"/>
            <a:ext cx="6064894" cy="4968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5"/>
          <a:stretch/>
        </p:blipFill>
        <p:spPr>
          <a:xfrm>
            <a:off x="6751633" y="2672080"/>
            <a:ext cx="4898571" cy="23005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41095" y="6602326"/>
            <a:ext cx="3910148" cy="255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smtClean="0"/>
              <a:t>https://semesters.in/lattice-planes-and-miller-indices/miller-indices/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393737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Figure de </a:t>
            </a:r>
            <a:r>
              <a:rPr lang="fr-FR" dirty="0"/>
              <a:t>V</a:t>
            </a:r>
            <a:r>
              <a:rPr lang="fr-FR" dirty="0" smtClean="0"/>
              <a:t>on Laue</a:t>
            </a:r>
            <a:endParaRPr lang="fr-FR" dirty="0"/>
          </a:p>
        </p:txBody>
      </p:sp>
      <p:pic>
        <p:nvPicPr>
          <p:cNvPr id="1028" name="Picture 4" descr="https://upload.wikimedia.org/wikipedia/commons/thumb/e/e4/Cliche_de_laue_principe_fr.svg/1280px-Cliche_de_laue_principe_fr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78" y="2115671"/>
            <a:ext cx="5622914" cy="380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3271" y="6417840"/>
            <a:ext cx="309251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/>
              <a:t>https://fr.wikipedia.org/wiki/M%C3%A9thode_de_Laue</a:t>
            </a:r>
          </a:p>
        </p:txBody>
      </p:sp>
      <p:pic>
        <p:nvPicPr>
          <p:cNvPr id="1030" name="Picture 6" descr="La loi de Bragg [Structure des solides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6194" y="1973636"/>
            <a:ext cx="3914605" cy="425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433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Loi de Bragg</a:t>
            </a:r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37" y="1892481"/>
            <a:ext cx="6715125" cy="47625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72429" y="6531870"/>
            <a:ext cx="22749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smtClean="0"/>
              <a:t>http://apelh.free.fr/Cristaux/bragg.html</a:t>
            </a:r>
            <a:endParaRPr lang="fr-FR" sz="1000"/>
          </a:p>
        </p:txBody>
      </p:sp>
    </p:spTree>
    <p:extLst>
      <p:ext uri="{BB962C8B-B14F-4D97-AF65-F5344CB8AC3E}">
        <p14:creationId xmlns:p14="http://schemas.microsoft.com/office/powerpoint/2010/main" val="3241576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Figure de diffraction </a:t>
            </a:r>
            <a:r>
              <a:rPr lang="fr-FR" dirty="0" smtClean="0"/>
              <a:t>à ʎ =1.5406 Å de </a:t>
            </a:r>
            <a:r>
              <a:rPr lang="fr-FR" dirty="0"/>
              <a:t>la </a:t>
            </a:r>
            <a:r>
              <a:rPr lang="fr-FR" dirty="0" err="1"/>
              <a:t>perovskite</a:t>
            </a:r>
            <a:r>
              <a:rPr lang="fr-FR" dirty="0"/>
              <a:t> KNiF</a:t>
            </a:r>
            <a:r>
              <a:rPr lang="fr-FR" baseline="-25000" dirty="0"/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3" t="8703" r="8788" b="6148"/>
          <a:stretch/>
        </p:blipFill>
        <p:spPr>
          <a:xfrm>
            <a:off x="3738880" y="2123441"/>
            <a:ext cx="8341360" cy="4135120"/>
          </a:xfrm>
          <a:prstGeom prst="rect">
            <a:avLst/>
          </a:prstGeom>
        </p:spPr>
      </p:pic>
      <p:pic>
        <p:nvPicPr>
          <p:cNvPr id="4098" name="Picture 2" descr="La bridgmanite : nouveau minéral en 2014 - Forum Minéraux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11" y="2661920"/>
            <a:ext cx="3360669" cy="276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211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9650"/>
          <a:stretch/>
        </p:blipFill>
        <p:spPr>
          <a:xfrm>
            <a:off x="1084355" y="1566317"/>
            <a:ext cx="5011645" cy="4143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806" y="6392092"/>
            <a:ext cx="1410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/>
              <a:t>Kittel</a:t>
            </a:r>
            <a:endParaRPr lang="fr-FR" sz="1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Extinctions systématiques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5690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Extinctions systématiques : règles</a:t>
            </a:r>
            <a:endParaRPr lang="fr-FR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1772194"/>
            <a:ext cx="552779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Mode I : </a:t>
            </a:r>
            <a:r>
              <a:rPr lang="fr-FR" sz="2800" dirty="0" err="1" smtClean="0"/>
              <a:t>h+k+l</a:t>
            </a:r>
            <a:r>
              <a:rPr lang="fr-FR" sz="2800" dirty="0" smtClean="0"/>
              <a:t> = 2n+1</a:t>
            </a:r>
          </a:p>
          <a:p>
            <a:endParaRPr lang="fr-FR" sz="2800" dirty="0" smtClean="0"/>
          </a:p>
          <a:p>
            <a:r>
              <a:rPr lang="fr-FR" sz="2800" dirty="0" smtClean="0"/>
              <a:t>Mode F : h, k et l de parité différente</a:t>
            </a:r>
          </a:p>
          <a:p>
            <a:endParaRPr lang="fr-FR" sz="2800" dirty="0"/>
          </a:p>
          <a:p>
            <a:r>
              <a:rPr lang="fr-FR" sz="2800" dirty="0" smtClean="0"/>
              <a:t>Mode A : </a:t>
            </a:r>
            <a:r>
              <a:rPr lang="fr-FR" sz="2800" dirty="0" err="1" smtClean="0"/>
              <a:t>k+l</a:t>
            </a:r>
            <a:r>
              <a:rPr lang="fr-FR" sz="2800" dirty="0" smtClean="0"/>
              <a:t> = 2n+1</a:t>
            </a:r>
          </a:p>
          <a:p>
            <a:endParaRPr lang="fr-FR" sz="2800" dirty="0"/>
          </a:p>
          <a:p>
            <a:r>
              <a:rPr lang="fr-FR" sz="2800" dirty="0" smtClean="0"/>
              <a:t>Mode B : </a:t>
            </a:r>
            <a:r>
              <a:rPr lang="fr-FR" sz="2800" dirty="0" err="1" smtClean="0"/>
              <a:t>h+l</a:t>
            </a:r>
            <a:r>
              <a:rPr lang="fr-FR" sz="2800" dirty="0" smtClean="0"/>
              <a:t> =2n+1</a:t>
            </a:r>
          </a:p>
          <a:p>
            <a:endParaRPr lang="fr-FR" sz="2800" dirty="0"/>
          </a:p>
          <a:p>
            <a:r>
              <a:rPr lang="fr-FR" sz="2800" dirty="0" smtClean="0"/>
              <a:t>Mode C = </a:t>
            </a:r>
            <a:r>
              <a:rPr lang="fr-FR" sz="2800" dirty="0" err="1" smtClean="0"/>
              <a:t>h+k</a:t>
            </a:r>
            <a:r>
              <a:rPr lang="fr-FR" sz="2800" dirty="0" smtClean="0"/>
              <a:t> = 2n+1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484586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9650"/>
          <a:stretch/>
        </p:blipFill>
        <p:spPr>
          <a:xfrm>
            <a:off x="1084355" y="1566317"/>
            <a:ext cx="5011645" cy="4143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2806" y="6392092"/>
            <a:ext cx="14107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dirty="0" err="1" smtClean="0"/>
              <a:t>Kittel</a:t>
            </a:r>
            <a:endParaRPr lang="fr-FR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50438"/>
          <a:stretch/>
        </p:blipFill>
        <p:spPr>
          <a:xfrm>
            <a:off x="6420529" y="1566316"/>
            <a:ext cx="4933271" cy="414337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373834"/>
            <a:ext cx="10515600" cy="1325563"/>
          </a:xfrm>
        </p:spPr>
        <p:txBody>
          <a:bodyPr/>
          <a:lstStyle/>
          <a:p>
            <a:r>
              <a:rPr lang="fr-FR" dirty="0" smtClean="0"/>
              <a:t>Extinctions systématiques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9516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Silice </a:t>
            </a:r>
            <a:r>
              <a:rPr lang="fr-FR" dirty="0" err="1" smtClean="0"/>
              <a:t>nanostructurée</a:t>
            </a: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3072448"/>
            <a:ext cx="118491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47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3713</TotalTime>
  <Words>120</Words>
  <Application>Microsoft Office PowerPoint</Application>
  <PresentationFormat>Widescreen</PresentationFormat>
  <Paragraphs>39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LC 6 Caractérisations de solide</vt:lpstr>
      <vt:lpstr>Indices de Miller</vt:lpstr>
      <vt:lpstr>Figure de Von Laue</vt:lpstr>
      <vt:lpstr>Loi de Bragg</vt:lpstr>
      <vt:lpstr>Figure de diffraction à ʎ =1.5406 Å de la perovskite KNiF3</vt:lpstr>
      <vt:lpstr>Extinctions systématiques</vt:lpstr>
      <vt:lpstr>Extinctions systématiques : règles</vt:lpstr>
      <vt:lpstr>Extinctions systématiques</vt:lpstr>
      <vt:lpstr>Silice nanostructurée</vt:lpstr>
      <vt:lpstr>PowerPoint Presentation</vt:lpstr>
      <vt:lpstr>PowerPoint Presentation</vt:lpstr>
      <vt:lpstr>Microscopie électronique à balayage</vt:lpstr>
      <vt:lpstr>Microscopie électronique à transmission</vt:lpstr>
      <vt:lpstr>RMN du solide</vt:lpstr>
      <vt:lpstr>Thermogravimétrie</vt:lpstr>
      <vt:lpstr>Thermogravimétrie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 6 Caractérisations de solide</dc:title>
  <dc:creator>leo.corne38@gmail.com</dc:creator>
  <cp:lastModifiedBy>leo.corne38@gmail.com</cp:lastModifiedBy>
  <cp:revision>27</cp:revision>
  <dcterms:created xsi:type="dcterms:W3CDTF">2022-01-09T19:00:23Z</dcterms:created>
  <dcterms:modified xsi:type="dcterms:W3CDTF">2022-01-16T22:01:03Z</dcterms:modified>
</cp:coreProperties>
</file>