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0" r:id="rId8"/>
    <p:sldId id="271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58" r:id="rId18"/>
    <p:sldId id="25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9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32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9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34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3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01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4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3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380C-B9AA-4D33-AA6C-B517D5C6AB29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4781-3FC1-4F4D-87DF-82E589B5FB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LC 9 : Utilisation de complexes organométalliques en chimie organique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Elément imposé : Activation de liaisons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959418" y="6488668"/>
            <a:ext cx="123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Léo CORNE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8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catalyseur de Wilkinson</a:t>
            </a:r>
            <a:endParaRPr lang="fr-FR" dirty="0"/>
          </a:p>
        </p:txBody>
      </p:sp>
      <p:pic>
        <p:nvPicPr>
          <p:cNvPr id="1026" name="Picture 2" descr="Catalitic cycle for hydrogenation with Wilkinson's cataly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1792698"/>
            <a:ext cx="4085499" cy="45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0" y="647046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https://fr.wikipedia.org/wiki/Catalyseur_de_Wilkinson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85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Stabilité des alcanes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47" y="1952081"/>
            <a:ext cx="3524250" cy="4591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3800" y="6543131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Drouin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166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Stabilité des alcanes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1353800" y="6543131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Drouin</a:t>
            </a:r>
            <a:endParaRPr lang="fr-FR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819">
            <a:off x="2238103" y="2143034"/>
            <a:ext cx="7731033" cy="25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Oxydation du méthane par </a:t>
            </a:r>
            <a:r>
              <a:rPr lang="fr-FR" dirty="0" err="1" smtClean="0"/>
              <a:t>Catalytica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57" y="1903910"/>
            <a:ext cx="5213985" cy="4649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3800" y="6543131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Astruc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852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Procédé </a:t>
            </a:r>
            <a:r>
              <a:rPr lang="fr-FR" dirty="0" err="1" smtClean="0"/>
              <a:t>Wacker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1353800" y="6543131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Steinborn</a:t>
            </a:r>
            <a:endParaRPr lang="fr-F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64" y="1926770"/>
            <a:ext cx="4413014" cy="1983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32" y="3422060"/>
            <a:ext cx="55054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Procédés faisant intervenir une AO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1353800" y="6543131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Astruc</a:t>
            </a:r>
            <a:endParaRPr lang="fr-FR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24"/>
          <a:stretch/>
        </p:blipFill>
        <p:spPr>
          <a:xfrm>
            <a:off x="2428194" y="2865120"/>
            <a:ext cx="6638925" cy="1592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898" y="1593668"/>
            <a:ext cx="349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Déshydrogénation du cyclopentane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Procédés faisant intervenir une AO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1690688"/>
            <a:ext cx="81915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014" y="4555399"/>
            <a:ext cx="5848350" cy="196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84554" y="6514011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Techniques de l’ingénieur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99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AO et ER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46921"/>
          <a:stretch/>
        </p:blipFill>
        <p:spPr>
          <a:xfrm>
            <a:off x="4182292" y="801189"/>
            <a:ext cx="6858000" cy="2586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6120" y="6505303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PC/PC*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65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AO et ER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/>
          <a:stretch/>
        </p:blipFill>
        <p:spPr>
          <a:xfrm>
            <a:off x="4008120" y="435428"/>
            <a:ext cx="6858000" cy="5804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6120" y="6505303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PC/PC*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5138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catalyseur de Wilkinson</a:t>
            </a:r>
            <a:endParaRPr lang="fr-FR" dirty="0"/>
          </a:p>
        </p:txBody>
      </p:sp>
      <p:pic>
        <p:nvPicPr>
          <p:cNvPr id="1026" name="Picture 2" descr="Catalitic cycle for hydrogenation with Wilkinson's cataly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1792698"/>
            <a:ext cx="4085499" cy="45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0" y="647046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https://fr.wikipedia.org/wiki/Catalyseur_de_Wilkinson</a:t>
            </a:r>
            <a:endParaRPr lang="fr-FR" sz="1100" dirty="0"/>
          </a:p>
        </p:txBody>
      </p:sp>
      <p:sp>
        <p:nvSpPr>
          <p:cNvPr id="4" name="Rectangle 3"/>
          <p:cNvSpPr/>
          <p:nvPr/>
        </p:nvSpPr>
        <p:spPr>
          <a:xfrm>
            <a:off x="6958149" y="3596640"/>
            <a:ext cx="731520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53543" y="5638800"/>
            <a:ext cx="731520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69334" y="3515452"/>
            <a:ext cx="876391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7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Insertion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6"/>
          <a:stretch/>
        </p:blipFill>
        <p:spPr>
          <a:xfrm rot="16200000">
            <a:off x="3750410" y="-1161786"/>
            <a:ext cx="4046219" cy="952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6120" y="6505303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Fosset PC/PC*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097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Catalyseur analogue  celui de Wilkinson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503696" cy="1424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4554" y="6514011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Techniques de l’ingénieur</a:t>
            </a:r>
            <a:endParaRPr lang="fr-FR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61" y="3594982"/>
            <a:ext cx="6240235" cy="169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9072" y="208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16 e</a:t>
            </a:r>
            <a:r>
              <a:rPr lang="fr-FR" baseline="30000" dirty="0" smtClean="0"/>
              <a:t>-</a:t>
            </a:r>
            <a:endParaRPr lang="fr-FR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9043117" y="42558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 e</a:t>
            </a:r>
            <a:r>
              <a:rPr lang="fr-FR" baseline="30000" dirty="0" smtClean="0"/>
              <a:t>-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11877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Catalyseur analogue  celui de Wilkinson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484554" y="6514011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Techniques de l’ingénieur</a:t>
            </a:r>
            <a:endParaRPr lang="fr-FR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082" y="2457042"/>
            <a:ext cx="4917743" cy="2503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4" y="2716802"/>
            <a:ext cx="6477000" cy="36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7634" y="4622396"/>
            <a:ext cx="281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19 </a:t>
            </a:r>
            <a:r>
              <a:rPr lang="fr-FR" dirty="0" err="1" smtClean="0"/>
              <a:t>stéréoisomères</a:t>
            </a:r>
            <a:r>
              <a:rPr lang="fr-FR" dirty="0" smtClean="0"/>
              <a:t> possibles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1 seul obtenu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3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Addition oxydante intramoléculaire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2266950"/>
            <a:ext cx="6562725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4554" y="6514011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Techniques de l’ingénieur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42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catalyseur de Wilkinson</a:t>
            </a:r>
            <a:endParaRPr lang="fr-FR" dirty="0"/>
          </a:p>
        </p:txBody>
      </p:sp>
      <p:pic>
        <p:nvPicPr>
          <p:cNvPr id="1026" name="Picture 2" descr="Catalitic cycle for hydrogenation with Wilkinson's cataly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1792698"/>
            <a:ext cx="4085499" cy="45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0" y="647046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https://fr.wikipedia.org/wiki/Catalyseur_de_Wilkinson</a:t>
            </a:r>
            <a:endParaRPr lang="fr-FR" sz="1100" dirty="0"/>
          </a:p>
        </p:txBody>
      </p:sp>
      <p:sp>
        <p:nvSpPr>
          <p:cNvPr id="4" name="Rectangle 3"/>
          <p:cNvSpPr/>
          <p:nvPr/>
        </p:nvSpPr>
        <p:spPr>
          <a:xfrm>
            <a:off x="6958149" y="3596640"/>
            <a:ext cx="731520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53543" y="5638800"/>
            <a:ext cx="731520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69334" y="3515452"/>
            <a:ext cx="876391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1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catalyseur de Wilkinson</a:t>
            </a:r>
            <a:endParaRPr lang="fr-FR" dirty="0"/>
          </a:p>
        </p:txBody>
      </p:sp>
      <p:pic>
        <p:nvPicPr>
          <p:cNvPr id="1026" name="Picture 2" descr="Catalitic cycle for hydrogenation with Wilkinson's cataly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1792698"/>
            <a:ext cx="4085499" cy="45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0" y="647046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https://fr.wikipedia.org/wiki/Catalyseur_de_Wilkinson</a:t>
            </a:r>
            <a:endParaRPr lang="fr-FR" sz="1100" dirty="0"/>
          </a:p>
        </p:txBody>
      </p:sp>
      <p:sp>
        <p:nvSpPr>
          <p:cNvPr id="6" name="Rectangle 5"/>
          <p:cNvSpPr/>
          <p:nvPr/>
        </p:nvSpPr>
        <p:spPr>
          <a:xfrm>
            <a:off x="3853543" y="5638800"/>
            <a:ext cx="731520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69334" y="3515452"/>
            <a:ext cx="876391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1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du catalyseur de Wilkinson</a:t>
            </a:r>
            <a:endParaRPr lang="fr-FR" dirty="0"/>
          </a:p>
        </p:txBody>
      </p:sp>
      <p:pic>
        <p:nvPicPr>
          <p:cNvPr id="1026" name="Picture 2" descr="Catalitic cycle for hydrogenation with Wilkinson's catalys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1792698"/>
            <a:ext cx="4085499" cy="45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6320" y="647046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https://fr.wikipedia.org/wiki/Catalyseur_de_Wilkinson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3569334" y="3515452"/>
            <a:ext cx="876391" cy="4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140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LC 9 : Utilisation de complexes organométalliques en chimie organique</vt:lpstr>
      <vt:lpstr>Cycle du catalyseur de Wilkinson</vt:lpstr>
      <vt:lpstr>Insertion</vt:lpstr>
      <vt:lpstr>Catalyseur analogue  celui de Wilkinson</vt:lpstr>
      <vt:lpstr>Catalyseur analogue  celui de Wilkinson</vt:lpstr>
      <vt:lpstr>Addition oxydante intramoléculaire</vt:lpstr>
      <vt:lpstr>Cycle du catalyseur de Wilkinson</vt:lpstr>
      <vt:lpstr>Cycle du catalyseur de Wilkinson</vt:lpstr>
      <vt:lpstr>Cycle du catalyseur de Wilkinson</vt:lpstr>
      <vt:lpstr>Cycle du catalyseur de Wilkinson</vt:lpstr>
      <vt:lpstr>Stabilité des alcanes</vt:lpstr>
      <vt:lpstr>Stabilité des alcanes</vt:lpstr>
      <vt:lpstr>Oxydation du méthane par Catalytica</vt:lpstr>
      <vt:lpstr>Procédé Wacker</vt:lpstr>
      <vt:lpstr>Procédés faisant intervenir une AO</vt:lpstr>
      <vt:lpstr>Procédés faisant intervenir une AO</vt:lpstr>
      <vt:lpstr>AO et ER</vt:lpstr>
      <vt:lpstr>AO et 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leo.corne38@gmail.com</dc:creator>
  <cp:lastModifiedBy>leo.corne38@gmail.com</cp:lastModifiedBy>
  <cp:revision>12</cp:revision>
  <dcterms:created xsi:type="dcterms:W3CDTF">2022-04-11T05:13:35Z</dcterms:created>
  <dcterms:modified xsi:type="dcterms:W3CDTF">2022-04-11T09:45:43Z</dcterms:modified>
</cp:coreProperties>
</file>