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61" r:id="rId6"/>
    <p:sldId id="263" r:id="rId7"/>
    <p:sldId id="259" r:id="rId8"/>
    <p:sldId id="258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21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5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70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84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1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70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38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24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56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2FFF-88C7-4635-A524-B1B1F0FEB0E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B709-9011-43A9-8B93-21020DA2E6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8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LP 18 : Spectre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CORNE Léo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94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606490"/>
            <a:ext cx="9866375" cy="54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51" y="2225087"/>
            <a:ext cx="8236005" cy="31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6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3" y="1716832"/>
            <a:ext cx="8633231" cy="26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8" y="719092"/>
            <a:ext cx="6242103" cy="259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91" y="3088434"/>
            <a:ext cx="5271069" cy="33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38" y="1118465"/>
            <a:ext cx="6154771" cy="42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12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5" y="1070958"/>
            <a:ext cx="10058400" cy="38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7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3" y="782770"/>
            <a:ext cx="10058400" cy="46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8" y="1735494"/>
            <a:ext cx="11051714" cy="33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18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LP 18 : Spectre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 18 : Spectre</dc:title>
  <dc:creator>leo.corne38@gmail.com</dc:creator>
  <cp:lastModifiedBy>leo.corne38@gmail.com</cp:lastModifiedBy>
  <cp:revision>4</cp:revision>
  <dcterms:created xsi:type="dcterms:W3CDTF">2021-11-28T19:47:30Z</dcterms:created>
  <dcterms:modified xsi:type="dcterms:W3CDTF">2021-11-29T17:58:02Z</dcterms:modified>
</cp:coreProperties>
</file>