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49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21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38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0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25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8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1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3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5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31AC-BABF-4AA6-9F62-7186540BB4E1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C566D-2DA5-474B-9BE7-25000C6DA4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7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LP 26 : Régimes transitoires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Elément imposé : Amortissement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1056753" y="6488668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Léo Corne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5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Circuit RLC</a:t>
            </a:r>
            <a:endParaRPr lang="fr-FR" dirty="0"/>
          </a:p>
        </p:txBody>
      </p:sp>
      <p:pic>
        <p:nvPicPr>
          <p:cNvPr id="2050" name="Picture 2" descr="Etude d'un circuit RLC | Méthode Phys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26" y="1690688"/>
            <a:ext cx="6085041" cy="33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Différents régimes - solutions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6" y="2184400"/>
            <a:ext cx="11018994" cy="2331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38083" y="5699760"/>
            <a:ext cx="121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Lecon</a:t>
            </a:r>
            <a:r>
              <a:rPr lang="fr-FR" sz="1200" dirty="0" smtClean="0"/>
              <a:t> Annabelle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525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Différents régimes - allure</a:t>
            </a:r>
            <a:endParaRPr lang="fr-FR" dirty="0"/>
          </a:p>
        </p:txBody>
      </p:sp>
      <p:pic>
        <p:nvPicPr>
          <p:cNvPr id="6146" name="Picture 2" descr="Oscillations libres d'un Circuit RLC : Cours Com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5" y="1792288"/>
            <a:ext cx="8713996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4803" y="5808663"/>
            <a:ext cx="2935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https://www.coursuniversel.com/circuit-rlc/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971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r>
              <a:rPr lang="fr-FR" dirty="0" smtClean="0"/>
              <a:t>Analogie mécanique</a:t>
            </a:r>
            <a:endParaRPr lang="fr-FR" dirty="0"/>
          </a:p>
        </p:txBody>
      </p:sp>
      <p:pic>
        <p:nvPicPr>
          <p:cNvPr id="5124" name="Picture 4" descr="oscillateur électriq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2"/>
          <a:stretch/>
        </p:blipFill>
        <p:spPr bwMode="auto">
          <a:xfrm>
            <a:off x="1549400" y="1210307"/>
            <a:ext cx="7147560" cy="63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81949" y="6018014"/>
            <a:ext cx="2773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https://www.pdfprof.com/PDF_Image.php?idt=24598&amp;t=18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071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Existence d’un régime transitoire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97" y="1451848"/>
            <a:ext cx="4411895" cy="2769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11" y="1451848"/>
            <a:ext cx="3881309" cy="2769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2037" y="4354286"/>
            <a:ext cx="24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Chauffage d’une maison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8619982" y="4354286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Marteau piqueur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1112647" y="6496768"/>
            <a:ext cx="679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Bresson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370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Existence d’un régime transitoire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98" y="1451848"/>
            <a:ext cx="3583312" cy="2249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12" y="1451848"/>
            <a:ext cx="3152374" cy="224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8860" y="3883238"/>
            <a:ext cx="24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Chauffage d’une maison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8236805" y="3883238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Marteau piqueur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1112647" y="6496768"/>
            <a:ext cx="679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Bresson</a:t>
            </a:r>
            <a:endParaRPr lang="fr-F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6448" y="5173329"/>
            <a:ext cx="5587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Régime forcé </a:t>
            </a:r>
            <a:r>
              <a:rPr lang="fr-FR" sz="2000" dirty="0" smtClean="0"/>
              <a:t>(avec source extérieure d’énergie électrique)</a:t>
            </a:r>
            <a:r>
              <a:rPr lang="fr-FR" sz="2000" b="1" dirty="0" smtClean="0"/>
              <a:t> </a:t>
            </a:r>
          </a:p>
          <a:p>
            <a:r>
              <a:rPr lang="fr-FR" sz="2000" b="1" dirty="0"/>
              <a:t> </a:t>
            </a:r>
            <a:r>
              <a:rPr lang="fr-FR" sz="2000" b="1" dirty="0" smtClean="0"/>
              <a:t>              stationnaire </a:t>
            </a:r>
            <a:r>
              <a:rPr lang="fr-FR" sz="2000" dirty="0" smtClean="0"/>
              <a:t>(la source délivre une tension/un courant stationnaire)</a:t>
            </a:r>
            <a:endParaRPr lang="fr-F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92694" y="4440740"/>
            <a:ext cx="2606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/>
              <a:t>En électrocinétique</a:t>
            </a:r>
            <a:endParaRPr lang="fr-FR" sz="2400" u="sng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67497" y="4206403"/>
            <a:ext cx="34921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Existence d’un régime transitoire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98" y="1451848"/>
            <a:ext cx="3583312" cy="2249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12" y="1451848"/>
            <a:ext cx="3152374" cy="224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8860" y="3883238"/>
            <a:ext cx="24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Chauffage d’une maison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8236805" y="3883238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Marteau piqueur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1112647" y="6496768"/>
            <a:ext cx="679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Bresson</a:t>
            </a:r>
            <a:endParaRPr lang="fr-F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6448" y="5173329"/>
            <a:ext cx="5587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Régime forcé </a:t>
            </a:r>
            <a:r>
              <a:rPr lang="fr-FR" sz="2000" dirty="0" smtClean="0"/>
              <a:t>(avec source extérieure d’énergie électrique)</a:t>
            </a:r>
            <a:r>
              <a:rPr lang="fr-FR" sz="2000" b="1" dirty="0" smtClean="0"/>
              <a:t> </a:t>
            </a:r>
          </a:p>
          <a:p>
            <a:r>
              <a:rPr lang="fr-FR" sz="2000" b="1" dirty="0"/>
              <a:t> </a:t>
            </a:r>
            <a:r>
              <a:rPr lang="fr-FR" sz="2000" b="1" dirty="0" smtClean="0"/>
              <a:t>              stationnaire </a:t>
            </a:r>
            <a:r>
              <a:rPr lang="fr-FR" sz="2000" dirty="0" smtClean="0"/>
              <a:t>(la source délivre une tension/un courant stationnaire)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17799" y="5073789"/>
            <a:ext cx="5587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Régime forcé </a:t>
            </a:r>
            <a:r>
              <a:rPr lang="fr-FR" sz="2000" dirty="0" smtClean="0"/>
              <a:t>(avec source extérieure d’énergie électrique)</a:t>
            </a:r>
            <a:r>
              <a:rPr lang="fr-FR" sz="2000" b="1" dirty="0" smtClean="0"/>
              <a:t> </a:t>
            </a:r>
          </a:p>
          <a:p>
            <a:r>
              <a:rPr lang="fr-FR" sz="2000" b="1" dirty="0"/>
              <a:t> </a:t>
            </a:r>
            <a:r>
              <a:rPr lang="fr-FR" sz="2000" b="1" dirty="0" smtClean="0"/>
              <a:t>              variable et périodique </a:t>
            </a:r>
            <a:r>
              <a:rPr lang="fr-FR" sz="2000" dirty="0" smtClean="0"/>
              <a:t>(la source délivre une tension/un courant variable et périodique)</a:t>
            </a:r>
            <a:endParaRPr lang="fr-F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92694" y="4440740"/>
            <a:ext cx="2606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/>
              <a:t>En électrocinétique</a:t>
            </a:r>
            <a:endParaRPr lang="fr-FR" sz="2400" u="sng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67497" y="4206403"/>
            <a:ext cx="34921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1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Circuit RC</a:t>
            </a:r>
            <a:endParaRPr lang="fr-FR" dirty="0"/>
          </a:p>
        </p:txBody>
      </p:sp>
      <p:pic>
        <p:nvPicPr>
          <p:cNvPr id="1028" name="Picture 4" descr="Les circuits RL et RC | Méthode Phys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0" y="2254416"/>
            <a:ext cx="4729934" cy="30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Circuit RC</a:t>
            </a:r>
            <a:endParaRPr lang="fr-FR" dirty="0"/>
          </a:p>
        </p:txBody>
      </p:sp>
      <p:pic>
        <p:nvPicPr>
          <p:cNvPr id="1028" name="Picture 4" descr="Les circuits RL et RC | Méthode Phys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0" y="2254416"/>
            <a:ext cx="4729934" cy="30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s circuits RL et RC | Méthode Physi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13" y="1175657"/>
            <a:ext cx="4016602" cy="18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5713" y="611929"/>
            <a:ext cx="375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On applique un échelon de tension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9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Circuit RC</a:t>
            </a:r>
            <a:endParaRPr lang="fr-FR" dirty="0"/>
          </a:p>
        </p:txBody>
      </p:sp>
      <p:pic>
        <p:nvPicPr>
          <p:cNvPr id="1028" name="Picture 4" descr="Les circuits RL et RC | Méthode Phys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0" y="2254416"/>
            <a:ext cx="4729934" cy="30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s circuits RL et RC | Méthode Physi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13" y="1175657"/>
            <a:ext cx="4016602" cy="18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5713" y="611929"/>
            <a:ext cx="375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On applique un échelon de tension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75269" y="3317966"/>
                <a:ext cx="3524363" cy="2275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Loi des mailles : e(t) = </a:t>
                </a:r>
                <a:r>
                  <a:rPr lang="fr-FR" dirty="0" err="1" smtClean="0"/>
                  <a:t>Uc</a:t>
                </a:r>
                <a:r>
                  <a:rPr lang="fr-FR" dirty="0" smtClean="0"/>
                  <a:t> + Ur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Relation condensateur : i = 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𝑑𝑈𝑐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Relation résistance : Ur = R 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Equation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𝑑𝑈𝑐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r-FR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𝑈𝑐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fr-F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269" y="3317966"/>
                <a:ext cx="3524363" cy="2275238"/>
              </a:xfrm>
              <a:prstGeom prst="rect">
                <a:avLst/>
              </a:prstGeom>
              <a:blipFill>
                <a:blip r:embed="rId4"/>
                <a:stretch>
                  <a:fillRect l="-1036" t="-1337" b="-8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90263" y="5094514"/>
            <a:ext cx="1193074" cy="498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7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Tensions d’un circuit RC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421189" y="5738949"/>
                <a:ext cx="1727396" cy="485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i(t)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189" y="5738949"/>
                <a:ext cx="1727396" cy="485646"/>
              </a:xfrm>
              <a:prstGeom prst="rect">
                <a:avLst/>
              </a:prstGeom>
              <a:blipFill>
                <a:blip r:embed="rId2"/>
                <a:stretch>
                  <a:fillRect l="-2817" r="-352"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24744" y="5738949"/>
                <a:ext cx="2484078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Uc(t)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[1−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44" y="5738949"/>
                <a:ext cx="2484078" cy="506870"/>
              </a:xfrm>
              <a:prstGeom prst="rect">
                <a:avLst/>
              </a:prstGeom>
              <a:blipFill>
                <a:blip r:embed="rId3"/>
                <a:stretch>
                  <a:fillRect l="-1961" r="-245"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75816"/>
            <a:ext cx="10058400" cy="3644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77600" y="6488668"/>
            <a:ext cx="525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Perez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607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Décharge du condensateur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903"/>
            <a:ext cx="100584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77600" y="6488668"/>
            <a:ext cx="525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Perez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60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181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LP 26 : Régimes transitoires</vt:lpstr>
      <vt:lpstr>Existence d’un régime transitoire</vt:lpstr>
      <vt:lpstr>Existence d’un régime transitoire</vt:lpstr>
      <vt:lpstr>Existence d’un régime transitoire</vt:lpstr>
      <vt:lpstr>Circuit RC</vt:lpstr>
      <vt:lpstr>Circuit RC</vt:lpstr>
      <vt:lpstr>Circuit RC</vt:lpstr>
      <vt:lpstr>Tensions d’un circuit RC</vt:lpstr>
      <vt:lpstr>Décharge du condensateur</vt:lpstr>
      <vt:lpstr>Circuit RLC</vt:lpstr>
      <vt:lpstr>Différents régimes - solutions</vt:lpstr>
      <vt:lpstr>Différents régimes - allure</vt:lpstr>
      <vt:lpstr>Analogie mécanique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 26 : Régimes transitoires</dc:title>
  <dc:creator>leo.corne38@gmail.com</dc:creator>
  <cp:lastModifiedBy>leo.corne38@gmail.com</cp:lastModifiedBy>
  <cp:revision>13</cp:revision>
  <dcterms:created xsi:type="dcterms:W3CDTF">2022-05-19T07:05:38Z</dcterms:created>
  <dcterms:modified xsi:type="dcterms:W3CDTF">2022-05-19T12:11:19Z</dcterms:modified>
</cp:coreProperties>
</file>