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60" r:id="rId6"/>
    <p:sldId id="263" r:id="rId7"/>
    <p:sldId id="265" r:id="rId8"/>
    <p:sldId id="264" r:id="rId9"/>
    <p:sldId id="258" r:id="rId10"/>
    <p:sldId id="266" r:id="rId11"/>
    <p:sldId id="259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2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11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75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004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52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9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64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778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57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14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D003-6442-490A-B649-C2BCECA4113F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87C06-E7E0-4CC2-9802-4BE0EA9884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3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LP 32 : Ecoulement de fluides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Elément imposé : Effet Venturi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0131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Tube de Pitot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281" y="1690688"/>
            <a:ext cx="8078301" cy="459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21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https://www.unilim.fr/scientibus/36manips/images_det/venturi_pingpo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942" y="1466170"/>
            <a:ext cx="2857500" cy="448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51016" y="6301881"/>
            <a:ext cx="7759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https</a:t>
            </a:r>
            <a:r>
              <a:rPr lang="fr-FR" sz="1400" dirty="0" smtClean="0"/>
              <a:t>://</a:t>
            </a:r>
            <a:r>
              <a:rPr lang="fr-FR" dirty="0" smtClean="0"/>
              <a:t>www.unilim.fr/scientibus/36manips/fiche_det.php?num_manip=10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57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BO BCPST 2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932" y="2744425"/>
            <a:ext cx="8449973" cy="32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3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Conservation du débit volumique</a:t>
            </a:r>
            <a:endParaRPr lang="fr-FR" dirty="0"/>
          </a:p>
        </p:txBody>
      </p:sp>
      <p:pic>
        <p:nvPicPr>
          <p:cNvPr id="4098" name="Picture 2" descr="https://cdn.kastatic.org/ka-perseus-images/2c840e63d69f4ab4839a291b708a8e5acc21cf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399" y="1873568"/>
            <a:ext cx="9305925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68137" y="6414047"/>
            <a:ext cx="825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https://fr.khanacademy.org/science/physics/fluids/fluid-dynamics/a/what-is-volume-flow-rate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58187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Effet Venturi</a:t>
            </a:r>
            <a:endParaRPr lang="fr-FR" dirty="0"/>
          </a:p>
        </p:txBody>
      </p:sp>
      <p:pic>
        <p:nvPicPr>
          <p:cNvPr id="1028" name="Picture 4" descr="Qu'est-ce que le débit volumique ? (leçon) | Khan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40902"/>
            <a:ext cx="10267950" cy="3667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68137" y="6414047"/>
            <a:ext cx="825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 smtClean="0"/>
              <a:t>https://fr.khanacademy.org/science/physics/fluids/fluid-dynamics/a/what-is-volume-flow-rate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25600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Animation </a:t>
            </a:r>
            <a:r>
              <a:rPr lang="fr-FR" dirty="0" err="1" smtClean="0"/>
              <a:t>Venturti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800496" y="2296775"/>
            <a:ext cx="107202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http://ressources.univ-lemans.fr/AccesLibre/UM/Pedago/physique/02/divers/venturi.html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8104" y="2912484"/>
            <a:ext cx="5300799" cy="357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33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Schéma du montage Venturi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734" y="2152786"/>
            <a:ext cx="991552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812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Schéma du montage Venturi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734" y="2152786"/>
            <a:ext cx="9915525" cy="427672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1033734" y="2281646"/>
            <a:ext cx="0" cy="30828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28483" y="2448111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</a:t>
            </a:r>
            <a:r>
              <a:rPr lang="fr-FR" baseline="-25000" dirty="0" smtClean="0"/>
              <a:t>1</a:t>
            </a:r>
            <a:endParaRPr lang="fr-FR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28483" y="326884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H</a:t>
            </a:r>
            <a:r>
              <a:rPr lang="fr-FR" baseline="-25000" dirty="0"/>
              <a:t>2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033734" y="2760618"/>
            <a:ext cx="23190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33734" y="3574867"/>
            <a:ext cx="514499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61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Trompe à vide</a:t>
            </a:r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1493" y="1777229"/>
            <a:ext cx="4191000" cy="3895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18560" y="6261463"/>
            <a:ext cx="1145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Côte p643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01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L'effet venturi - manip n°10 Lévitation d'une balle de ping-pong dans le  courant d'air pulsé par un soufflant portatif. Expérience n° : 10 Titre : L'effet  venturi Thème : Mécanique des fluides Objet : Lévitation d'une balle grâce  à l'effet Venturi Niveau : tous Auteur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067" y="2362690"/>
            <a:ext cx="5774962" cy="299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51016" y="6301881"/>
            <a:ext cx="77593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https</a:t>
            </a:r>
            <a:r>
              <a:rPr lang="fr-FR" sz="1400" dirty="0" smtClean="0"/>
              <a:t>://</a:t>
            </a:r>
            <a:r>
              <a:rPr lang="fr-FR" dirty="0" smtClean="0"/>
              <a:t>www.unilim.fr/scientibus/36manips/fiche_det.php?num_manip=10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955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55</Words>
  <Application>Microsoft Office PowerPoint</Application>
  <PresentationFormat>Widescreen</PresentationFormat>
  <Paragraphs>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LP 32 : Ecoulement de fluides</vt:lpstr>
      <vt:lpstr>BO BCPST 2</vt:lpstr>
      <vt:lpstr>Conservation du débit volumique</vt:lpstr>
      <vt:lpstr>Effet Venturi</vt:lpstr>
      <vt:lpstr>Animation Venturti</vt:lpstr>
      <vt:lpstr>Schéma du montage Venturi</vt:lpstr>
      <vt:lpstr>Schéma du montage Venturi</vt:lpstr>
      <vt:lpstr>Trompe à vide</vt:lpstr>
      <vt:lpstr>PowerPoint Presentation</vt:lpstr>
      <vt:lpstr>Tube de Pitot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leo.corne38@gmail.com</dc:creator>
  <cp:lastModifiedBy>leo.corne38@gmail.com</cp:lastModifiedBy>
  <cp:revision>8</cp:revision>
  <dcterms:created xsi:type="dcterms:W3CDTF">2022-04-07T06:19:10Z</dcterms:created>
  <dcterms:modified xsi:type="dcterms:W3CDTF">2022-04-07T08:29:21Z</dcterms:modified>
</cp:coreProperties>
</file>