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61" r:id="rId9"/>
    <p:sldId id="262" r:id="rId10"/>
    <p:sldId id="263" r:id="rId11"/>
    <p:sldId id="264" r:id="rId12"/>
    <p:sldId id="272" r:id="rId13"/>
    <p:sldId id="273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3E485A-25DB-4C6A-B193-9350DEFA11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2ECE203-14C7-4DE3-B51E-05E9024F1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8C501F-32A9-45FA-B52C-A649DEC9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97DDBF-2746-4B97-8265-87D16712B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C62D05-AFAE-45BD-BBAA-CA53D1962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45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8F4C8C-828A-4B12-A609-2D2D5A166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27686C2-CFCB-4E85-82E8-778761565A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ADF8D-6EFF-44E4-96AA-ED5590A1B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D651845-E337-4621-B444-94A639928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8D9E68-3202-4722-8C35-779F4DD3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13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B3FBA95-F6CC-4F1A-8397-D07B5B4ACE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3B97E1-AAEB-4D48-9BC2-46D95B7EE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8F594-6DDA-4097-B5EB-587389F7A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5075EB-F0FC-48AA-8F6B-9EA64132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BAF0E6-5521-4C2A-931E-1912EBA29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9144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2E7320-C3AB-4DD6-8094-2B2DA0B88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EF2A59-427E-453C-8183-177CB76B1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CCF16C-ED9B-4644-A1B7-3B88F4CDB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97249A-0775-4B60-AC83-E5294C957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8CF08B-FCC0-4058-AF74-FFE81608E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917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1C36EF-09BB-42F6-BE9C-74D1E818C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ACF6B7-643D-4D79-8602-4793EB15C9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77D5BA-4CEF-4E14-BF34-A17011FB4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6301D1-46BD-447A-9DB1-5363CB28F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9D9A6E-F942-4B7D-A913-B3B2A1430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93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094D78-508F-4708-9309-202ED02F0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198F74-B9A8-4163-B5FE-D715279C13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E78AE2A-71DF-4559-BDAA-3243CB070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AC9F69-55E5-4280-92AD-A0FD35784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F5B8133-0A13-475B-A6AF-C6E8AFAA5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068B913-1E91-4B4D-B714-2DDF4112C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832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76ACFF-EB02-4E52-B966-D0A4D9F62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05C7F6-6C61-452A-B3AE-5E0131EB2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E3FC9D4-56BC-478E-903A-939A4B822E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CD230A-A3FC-4E9D-9C33-A5A46D3DFA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560D5EA-F9BD-4513-9CE0-BD2E109649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520A428-B342-4704-8519-37AB15084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0E55969-9B09-4A3E-B402-617E7829C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1A987EB-FDF3-44ED-9926-9ACC748B4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17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F3D57C-343C-4993-84A0-71A1A569D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4AA4B4-B792-4CC3-B140-240825BDC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A871D23-AB39-4F70-BCE4-1B8DD38B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E0C0434-9084-4EC2-A8FD-C3CD38A38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11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C939D4B-774F-45EC-BAEA-ABD397C8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9C119F-0DB6-4B16-925D-CE85AE847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B782BE9-FD45-44A9-93F5-D98B55693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99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B0BC4B-130E-4886-A0E7-5BDB3BCD9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2B8196-B0C8-4F99-AE05-B97F3B68B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A8EF657-5021-4F73-993A-3F2DCCF24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D7895C3-6402-49F7-8956-E0580A89D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9333F8-1E87-4851-ADE2-3A2E11EEC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04B4E5-3D47-4D95-8B5E-208B1E9A1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823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4BEB22-1E99-4F45-BE34-B92A8C92A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BBC1EAE-0D78-44D4-9903-D5DDA7947C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532B98B-DCB0-4D7A-80C1-5DFC576BFB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2FA688-50AE-4F2B-B848-F1529815D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CAA181-69DD-45D5-903E-F2E94933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497541-3D56-4965-868E-A1035FA56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4135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BA68BC-5AAB-4EC2-82B8-2B355C712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912B2B-8E3A-4064-9C59-F760027F7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D622E8C-078B-45DB-9638-238DCA8906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018A2-7E57-4589-97D2-2CD5440FD5D6}" type="datetimeFigureOut">
              <a:rPr lang="fr-FR" smtClean="0"/>
              <a:t>22/05/2019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FAD428-9AE3-49D1-87A2-762558B44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A02200-B60A-41E0-A01D-0A9B9DF25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50562-ADE0-474E-999A-62C8F6ECD3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127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7A8B705-1E14-4F8A-88B9-BE4C98E26A86}"/>
              </a:ext>
            </a:extLst>
          </p:cNvPr>
          <p:cNvSpPr txBox="1"/>
          <p:nvPr/>
        </p:nvSpPr>
        <p:spPr>
          <a:xfrm>
            <a:off x="4624754" y="5785339"/>
            <a:ext cx="4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 EI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693184-C6F3-4FED-A856-579FFE074B1E}"/>
              </a:ext>
            </a:extLst>
          </p:cNvPr>
          <p:cNvSpPr/>
          <p:nvPr/>
        </p:nvSpPr>
        <p:spPr>
          <a:xfrm>
            <a:off x="2242038" y="131885"/>
            <a:ext cx="6787662" cy="84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C6AA9A-996A-46F4-9D0F-E31346ADEDE8}"/>
              </a:ext>
            </a:extLst>
          </p:cNvPr>
          <p:cNvSpPr txBox="1"/>
          <p:nvPr/>
        </p:nvSpPr>
        <p:spPr>
          <a:xfrm>
            <a:off x="5301762" y="2259623"/>
            <a:ext cx="202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Hprépa</a:t>
            </a:r>
            <a:r>
              <a:rPr lang="fr-FR" dirty="0"/>
              <a:t> p.22 doc 30</a:t>
            </a:r>
          </a:p>
        </p:txBody>
      </p:sp>
    </p:spTree>
    <p:extLst>
      <p:ext uri="{BB962C8B-B14F-4D97-AF65-F5344CB8AC3E}">
        <p14:creationId xmlns:p14="http://schemas.microsoft.com/office/powerpoint/2010/main" val="2015973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994BE27-70EF-4959-BD3C-E29657BB7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7" y="512003"/>
            <a:ext cx="10849773" cy="62195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DCE307-8001-4CDC-B556-FCB905636BFD}"/>
              </a:ext>
            </a:extLst>
          </p:cNvPr>
          <p:cNvSpPr/>
          <p:nvPr/>
        </p:nvSpPr>
        <p:spPr>
          <a:xfrm>
            <a:off x="1749669" y="905608"/>
            <a:ext cx="5433646" cy="1318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BB65A34-6778-442A-8C9F-4B7827BF2136}"/>
              </a:ext>
            </a:extLst>
          </p:cNvPr>
          <p:cNvCxnSpPr>
            <a:cxnSpLocks/>
          </p:cNvCxnSpPr>
          <p:nvPr/>
        </p:nvCxnSpPr>
        <p:spPr>
          <a:xfrm flipH="1">
            <a:off x="958362" y="624226"/>
            <a:ext cx="9170378" cy="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0A74BC93-9881-4844-985F-BAAA95748338}"/>
              </a:ext>
            </a:extLst>
          </p:cNvPr>
          <p:cNvSpPr txBox="1"/>
          <p:nvPr/>
        </p:nvSpPr>
        <p:spPr>
          <a:xfrm>
            <a:off x="4343399" y="624226"/>
            <a:ext cx="28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fr-FR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atm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18E54A4-8128-4655-94D3-D5926110D434}"/>
              </a:ext>
            </a:extLst>
          </p:cNvPr>
          <p:cNvCxnSpPr>
            <a:cxnSpLocks/>
          </p:cNvCxnSpPr>
          <p:nvPr/>
        </p:nvCxnSpPr>
        <p:spPr>
          <a:xfrm flipH="1">
            <a:off x="11051931" y="562708"/>
            <a:ext cx="1" cy="4149969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1CC27-8C10-4A2E-84E5-8D22EE9A733C}"/>
              </a:ext>
            </a:extLst>
          </p:cNvPr>
          <p:cNvSpPr txBox="1"/>
          <p:nvPr/>
        </p:nvSpPr>
        <p:spPr>
          <a:xfrm>
            <a:off x="10577143" y="4853354"/>
            <a:ext cx="184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fr-FR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atm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</p:spTree>
    <p:extLst>
      <p:ext uri="{BB962C8B-B14F-4D97-AF65-F5344CB8AC3E}">
        <p14:creationId xmlns:p14="http://schemas.microsoft.com/office/powerpoint/2010/main" val="419093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43BE1D-CA48-4916-89D3-88528CF328B3}"/>
              </a:ext>
            </a:extLst>
          </p:cNvPr>
          <p:cNvSpPr txBox="1"/>
          <p:nvPr/>
        </p:nvSpPr>
        <p:spPr>
          <a:xfrm>
            <a:off x="1934307" y="2462351"/>
            <a:ext cx="7693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Cambria Math" panose="02040503050406030204" pitchFamily="18" charset="0"/>
                <a:ea typeface="Cambria Math" panose="02040503050406030204" pitchFamily="18" charset="0"/>
              </a:rPr>
              <a:t>Échelle de Pauling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Prends en compte les énergies de liaisons</a:t>
            </a:r>
            <a:endParaRPr lang="fr-FR" i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E41899-C808-43F0-80A4-563281F09FBA}"/>
              </a:ext>
            </a:extLst>
          </p:cNvPr>
          <p:cNvSpPr txBox="1"/>
          <p:nvPr/>
        </p:nvSpPr>
        <p:spPr>
          <a:xfrm>
            <a:off x="4202723" y="395654"/>
            <a:ext cx="2690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Eneg</a:t>
            </a:r>
            <a:r>
              <a:rPr lang="fr-FR" dirty="0"/>
              <a:t> </a:t>
            </a:r>
            <a:r>
              <a:rPr lang="fr-FR" dirty="0" err="1"/>
              <a:t>def</a:t>
            </a:r>
            <a:r>
              <a:rPr lang="fr-FR" dirty="0"/>
              <a:t> </a:t>
            </a:r>
            <a:r>
              <a:rPr lang="fr-FR" dirty="0" err="1"/>
              <a:t>Volatron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3180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7A8B705-1E14-4F8A-88B9-BE4C98E26A86}"/>
              </a:ext>
            </a:extLst>
          </p:cNvPr>
          <p:cNvSpPr txBox="1"/>
          <p:nvPr/>
        </p:nvSpPr>
        <p:spPr>
          <a:xfrm>
            <a:off x="4624754" y="5785339"/>
            <a:ext cx="4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 EI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693184-C6F3-4FED-A856-579FFE074B1E}"/>
              </a:ext>
            </a:extLst>
          </p:cNvPr>
          <p:cNvSpPr/>
          <p:nvPr/>
        </p:nvSpPr>
        <p:spPr>
          <a:xfrm>
            <a:off x="2242038" y="131885"/>
            <a:ext cx="6787662" cy="844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2C6AA9A-996A-46F4-9D0F-E31346ADEDE8}"/>
              </a:ext>
            </a:extLst>
          </p:cNvPr>
          <p:cNvSpPr txBox="1"/>
          <p:nvPr/>
        </p:nvSpPr>
        <p:spPr>
          <a:xfrm>
            <a:off x="5301762" y="2259623"/>
            <a:ext cx="202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Hprépa</a:t>
            </a:r>
            <a:r>
              <a:rPr lang="fr-FR" dirty="0"/>
              <a:t> p.22 doc 30</a:t>
            </a:r>
          </a:p>
        </p:txBody>
      </p:sp>
    </p:spTree>
    <p:extLst>
      <p:ext uri="{BB962C8B-B14F-4D97-AF65-F5344CB8AC3E}">
        <p14:creationId xmlns:p14="http://schemas.microsoft.com/office/powerpoint/2010/main" val="2776367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EBB0833-6C19-412F-8E27-D0D8B32131BE}"/>
              </a:ext>
            </a:extLst>
          </p:cNvPr>
          <p:cNvSpPr txBox="1"/>
          <p:nvPr/>
        </p:nvSpPr>
        <p:spPr>
          <a:xfrm>
            <a:off x="3965331" y="5495192"/>
            <a:ext cx="534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 de l’affinité électronique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E924D-D2FF-46E3-86C7-0D87EF87BF95}"/>
              </a:ext>
            </a:extLst>
          </p:cNvPr>
          <p:cNvSpPr txBox="1"/>
          <p:nvPr/>
        </p:nvSpPr>
        <p:spPr>
          <a:xfrm>
            <a:off x="9574823" y="3499338"/>
            <a:ext cx="177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Stabilisant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E6C289-F548-47E4-B486-96F1594E2985}"/>
              </a:ext>
            </a:extLst>
          </p:cNvPr>
          <p:cNvSpPr/>
          <p:nvPr/>
        </p:nvSpPr>
        <p:spPr>
          <a:xfrm>
            <a:off x="9311054" y="325315"/>
            <a:ext cx="764931" cy="2268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B94E86-7EBB-4037-B1B3-3A67096EA7D9}"/>
              </a:ext>
            </a:extLst>
          </p:cNvPr>
          <p:cNvSpPr txBox="1"/>
          <p:nvPr/>
        </p:nvSpPr>
        <p:spPr>
          <a:xfrm>
            <a:off x="9483224" y="1062343"/>
            <a:ext cx="177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Destabilisant</a:t>
            </a:r>
            <a:endParaRPr lang="fr-FR" sz="20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09B59-FACA-4A05-B356-F17D42465073}"/>
              </a:ext>
            </a:extLst>
          </p:cNvPr>
          <p:cNvSpPr txBox="1"/>
          <p:nvPr/>
        </p:nvSpPr>
        <p:spPr>
          <a:xfrm>
            <a:off x="4862146" y="2813538"/>
            <a:ext cx="1342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Hprépa</a:t>
            </a:r>
            <a:r>
              <a:rPr lang="fr-FR" dirty="0"/>
              <a:t> p.24</a:t>
            </a:r>
          </a:p>
        </p:txBody>
      </p:sp>
    </p:spTree>
    <p:extLst>
      <p:ext uri="{BB962C8B-B14F-4D97-AF65-F5344CB8AC3E}">
        <p14:creationId xmlns:p14="http://schemas.microsoft.com/office/powerpoint/2010/main" val="2094310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F521531-D971-4721-9D87-DB63CDE0E35F}"/>
              </a:ext>
            </a:extLst>
          </p:cNvPr>
          <p:cNvSpPr txBox="1"/>
          <p:nvPr/>
        </p:nvSpPr>
        <p:spPr>
          <a:xfrm>
            <a:off x="3903785" y="5049872"/>
            <a:ext cx="4132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Electronégativité de Mulliken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76FD7FE-E27E-434C-9113-5E2CF9E7EFF3}"/>
              </a:ext>
            </a:extLst>
          </p:cNvPr>
          <p:cNvSpPr txBox="1"/>
          <p:nvPr/>
        </p:nvSpPr>
        <p:spPr>
          <a:xfrm>
            <a:off x="3745523" y="2083777"/>
            <a:ext cx="5213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Eneg</a:t>
            </a:r>
            <a:r>
              <a:rPr lang="fr-FR" dirty="0"/>
              <a:t> tableau Mulliken </a:t>
            </a:r>
            <a:r>
              <a:rPr lang="fr-FR" dirty="0" err="1"/>
              <a:t>Volatron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2757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C8DB1C4-57EF-4353-AF74-3ABEF3B03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08" y="707462"/>
            <a:ext cx="8159565" cy="5443076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AF9C709-8D59-49C9-A9E1-3ADB2E7BEB2F}"/>
              </a:ext>
            </a:extLst>
          </p:cNvPr>
          <p:cNvCxnSpPr/>
          <p:nvPr/>
        </p:nvCxnSpPr>
        <p:spPr>
          <a:xfrm>
            <a:off x="2022231" y="448408"/>
            <a:ext cx="807164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A249F0F4-D7C1-4906-B844-5A3FA7DD5E01}"/>
              </a:ext>
            </a:extLst>
          </p:cNvPr>
          <p:cNvSpPr txBox="1"/>
          <p:nvPr/>
        </p:nvSpPr>
        <p:spPr>
          <a:xfrm>
            <a:off x="4906108" y="61491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35F21D1C-C98B-4768-A7E6-9EA62A316413}"/>
              </a:ext>
            </a:extLst>
          </p:cNvPr>
          <p:cNvCxnSpPr>
            <a:cxnSpLocks/>
          </p:cNvCxnSpPr>
          <p:nvPr/>
        </p:nvCxnSpPr>
        <p:spPr>
          <a:xfrm>
            <a:off x="10501250" y="707462"/>
            <a:ext cx="0" cy="39964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84A5050C-D3F7-4F0B-AD3A-94151B309446}"/>
              </a:ext>
            </a:extLst>
          </p:cNvPr>
          <p:cNvSpPr txBox="1"/>
          <p:nvPr/>
        </p:nvSpPr>
        <p:spPr>
          <a:xfrm>
            <a:off x="10532023" y="2447137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</p:spTree>
    <p:extLst>
      <p:ext uri="{BB962C8B-B14F-4D97-AF65-F5344CB8AC3E}">
        <p14:creationId xmlns:p14="http://schemas.microsoft.com/office/powerpoint/2010/main" val="2483615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994BE27-70EF-4959-BD3C-E29657BB7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7" y="512003"/>
            <a:ext cx="10849773" cy="62195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DCE307-8001-4CDC-B556-FCB905636BFD}"/>
              </a:ext>
            </a:extLst>
          </p:cNvPr>
          <p:cNvSpPr/>
          <p:nvPr/>
        </p:nvSpPr>
        <p:spPr>
          <a:xfrm>
            <a:off x="1749669" y="905608"/>
            <a:ext cx="5433646" cy="1318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BB65A34-6778-442A-8C9F-4B7827BF2136}"/>
              </a:ext>
            </a:extLst>
          </p:cNvPr>
          <p:cNvCxnSpPr>
            <a:cxnSpLocks/>
          </p:cNvCxnSpPr>
          <p:nvPr/>
        </p:nvCxnSpPr>
        <p:spPr>
          <a:xfrm flipH="1">
            <a:off x="958362" y="624226"/>
            <a:ext cx="9170378" cy="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0A74BC93-9881-4844-985F-BAAA95748338}"/>
              </a:ext>
            </a:extLst>
          </p:cNvPr>
          <p:cNvSpPr txBox="1"/>
          <p:nvPr/>
        </p:nvSpPr>
        <p:spPr>
          <a:xfrm>
            <a:off x="4343399" y="624226"/>
            <a:ext cx="28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fr-FR" baseline="-25000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atm</a:t>
            </a:r>
            <a:r>
              <a:rPr lang="fr-FR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18E54A4-8128-4655-94D3-D5926110D434}"/>
              </a:ext>
            </a:extLst>
          </p:cNvPr>
          <p:cNvCxnSpPr>
            <a:cxnSpLocks/>
          </p:cNvCxnSpPr>
          <p:nvPr/>
        </p:nvCxnSpPr>
        <p:spPr>
          <a:xfrm flipH="1">
            <a:off x="11051931" y="562708"/>
            <a:ext cx="1" cy="4149969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1CC27-8C10-4A2E-84E5-8D22EE9A733C}"/>
              </a:ext>
            </a:extLst>
          </p:cNvPr>
          <p:cNvSpPr txBox="1"/>
          <p:nvPr/>
        </p:nvSpPr>
        <p:spPr>
          <a:xfrm>
            <a:off x="10222592" y="4776271"/>
            <a:ext cx="184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fr-FR" baseline="-25000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atm</a:t>
            </a:r>
            <a:r>
              <a:rPr lang="fr-FR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37DCBE5B-32AB-482F-A91B-1CECBFEC0A38}"/>
              </a:ext>
            </a:extLst>
          </p:cNvPr>
          <p:cNvCxnSpPr>
            <a:cxnSpLocks/>
          </p:cNvCxnSpPr>
          <p:nvPr/>
        </p:nvCxnSpPr>
        <p:spPr>
          <a:xfrm flipV="1">
            <a:off x="11306908" y="562708"/>
            <a:ext cx="0" cy="41499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B060378B-79A1-43CF-A7EA-7184020AB41D}"/>
              </a:ext>
            </a:extLst>
          </p:cNvPr>
          <p:cNvSpPr txBox="1"/>
          <p:nvPr/>
        </p:nvSpPr>
        <p:spPr>
          <a:xfrm>
            <a:off x="4605704" y="17476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3D04D2-76A1-4279-BB58-CBA86B1611E1}"/>
              </a:ext>
            </a:extLst>
          </p:cNvPr>
          <p:cNvSpPr txBox="1"/>
          <p:nvPr/>
        </p:nvSpPr>
        <p:spPr>
          <a:xfrm>
            <a:off x="10842381" y="52564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augmente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97E5FDE-36CC-4071-975A-0B0B054AF4BE}"/>
              </a:ext>
            </a:extLst>
          </p:cNvPr>
          <p:cNvCxnSpPr/>
          <p:nvPr/>
        </p:nvCxnSpPr>
        <p:spPr>
          <a:xfrm>
            <a:off x="888024" y="1099011"/>
            <a:ext cx="92407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248EB774-A0ED-4930-9472-3D958076DDFA}"/>
              </a:ext>
            </a:extLst>
          </p:cNvPr>
          <p:cNvCxnSpPr>
            <a:cxnSpLocks/>
          </p:cNvCxnSpPr>
          <p:nvPr/>
        </p:nvCxnSpPr>
        <p:spPr>
          <a:xfrm flipV="1">
            <a:off x="958362" y="480416"/>
            <a:ext cx="9348421" cy="3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09CA2D1-7951-4A8F-9D92-6DCB40A19750}"/>
              </a:ext>
            </a:extLst>
          </p:cNvPr>
          <p:cNvSpPr/>
          <p:nvPr/>
        </p:nvSpPr>
        <p:spPr>
          <a:xfrm>
            <a:off x="4466492" y="1107749"/>
            <a:ext cx="1420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EI augmente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56522799-A84A-48F9-A772-64E55AECAD6D}"/>
              </a:ext>
            </a:extLst>
          </p:cNvPr>
          <p:cNvCxnSpPr>
            <a:cxnSpLocks/>
          </p:cNvCxnSpPr>
          <p:nvPr/>
        </p:nvCxnSpPr>
        <p:spPr>
          <a:xfrm flipV="1">
            <a:off x="11532611" y="561466"/>
            <a:ext cx="0" cy="41653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08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88A184C-486B-4C6E-AFA6-CAA9DDFBBC0F}"/>
              </a:ext>
            </a:extLst>
          </p:cNvPr>
          <p:cNvSpPr txBox="1"/>
          <p:nvPr/>
        </p:nvSpPr>
        <p:spPr>
          <a:xfrm>
            <a:off x="3578469" y="923192"/>
            <a:ext cx="36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591602B-F4DD-433A-BDEB-A0580966E2AC}"/>
              </a:ext>
            </a:extLst>
          </p:cNvPr>
          <p:cNvSpPr txBox="1"/>
          <p:nvPr/>
        </p:nvSpPr>
        <p:spPr>
          <a:xfrm>
            <a:off x="3911111" y="2412023"/>
            <a:ext cx="36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3FF7A54-CB7B-47DE-939B-4A2FE479B27C}"/>
              </a:ext>
            </a:extLst>
          </p:cNvPr>
          <p:cNvSpPr txBox="1"/>
          <p:nvPr/>
        </p:nvSpPr>
        <p:spPr>
          <a:xfrm>
            <a:off x="3843703" y="3027511"/>
            <a:ext cx="36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E8530C9-53B2-468F-8456-856DB6680F1B}"/>
              </a:ext>
            </a:extLst>
          </p:cNvPr>
          <p:cNvSpPr txBox="1"/>
          <p:nvPr/>
        </p:nvSpPr>
        <p:spPr>
          <a:xfrm>
            <a:off x="2243189" y="4823332"/>
            <a:ext cx="8639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Energie de première, deuxième et troisième ionisation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444BBE1-77C3-4325-B56E-DFEE7A0E47DC}"/>
              </a:ext>
            </a:extLst>
          </p:cNvPr>
          <p:cNvSpPr txBox="1"/>
          <p:nvPr/>
        </p:nvSpPr>
        <p:spPr>
          <a:xfrm>
            <a:off x="6567854" y="1099038"/>
            <a:ext cx="1342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Hprepa</a:t>
            </a:r>
            <a:r>
              <a:rPr lang="fr-FR" dirty="0"/>
              <a:t> p.23</a:t>
            </a:r>
          </a:p>
        </p:txBody>
      </p:sp>
    </p:spTree>
    <p:extLst>
      <p:ext uri="{BB962C8B-B14F-4D97-AF65-F5344CB8AC3E}">
        <p14:creationId xmlns:p14="http://schemas.microsoft.com/office/powerpoint/2010/main" val="1842754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EBB0833-6C19-412F-8E27-D0D8B32131BE}"/>
              </a:ext>
            </a:extLst>
          </p:cNvPr>
          <p:cNvSpPr txBox="1"/>
          <p:nvPr/>
        </p:nvSpPr>
        <p:spPr>
          <a:xfrm>
            <a:off x="3965331" y="5495192"/>
            <a:ext cx="534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 de l’affinité électronique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E924D-D2FF-46E3-86C7-0D87EF87BF95}"/>
              </a:ext>
            </a:extLst>
          </p:cNvPr>
          <p:cNvSpPr txBox="1"/>
          <p:nvPr/>
        </p:nvSpPr>
        <p:spPr>
          <a:xfrm>
            <a:off x="9574823" y="3499338"/>
            <a:ext cx="177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Stabilisant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E6C289-F548-47E4-B486-96F1594E2985}"/>
              </a:ext>
            </a:extLst>
          </p:cNvPr>
          <p:cNvSpPr/>
          <p:nvPr/>
        </p:nvSpPr>
        <p:spPr>
          <a:xfrm>
            <a:off x="9311054" y="325315"/>
            <a:ext cx="764931" cy="2268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B94E86-7EBB-4037-B1B3-3A67096EA7D9}"/>
              </a:ext>
            </a:extLst>
          </p:cNvPr>
          <p:cNvSpPr txBox="1"/>
          <p:nvPr/>
        </p:nvSpPr>
        <p:spPr>
          <a:xfrm>
            <a:off x="9483224" y="1062343"/>
            <a:ext cx="177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Destabilisant</a:t>
            </a:r>
            <a:endParaRPr lang="fr-FR" sz="20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09B59-FACA-4A05-B356-F17D42465073}"/>
              </a:ext>
            </a:extLst>
          </p:cNvPr>
          <p:cNvSpPr txBox="1"/>
          <p:nvPr/>
        </p:nvSpPr>
        <p:spPr>
          <a:xfrm>
            <a:off x="4862146" y="2813538"/>
            <a:ext cx="1342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Hprépa</a:t>
            </a:r>
            <a:r>
              <a:rPr lang="fr-FR" dirty="0"/>
              <a:t> p.24</a:t>
            </a:r>
          </a:p>
        </p:txBody>
      </p:sp>
    </p:spTree>
    <p:extLst>
      <p:ext uri="{BB962C8B-B14F-4D97-AF65-F5344CB8AC3E}">
        <p14:creationId xmlns:p14="http://schemas.microsoft.com/office/powerpoint/2010/main" val="89144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994BE27-70EF-4959-BD3C-E29657BB7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7" y="512003"/>
            <a:ext cx="10849773" cy="62195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DCE307-8001-4CDC-B556-FCB905636BFD}"/>
              </a:ext>
            </a:extLst>
          </p:cNvPr>
          <p:cNvSpPr/>
          <p:nvPr/>
        </p:nvSpPr>
        <p:spPr>
          <a:xfrm>
            <a:off x="1749669" y="905608"/>
            <a:ext cx="5433646" cy="1318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BB65A34-6778-442A-8C9F-4B7827BF2136}"/>
              </a:ext>
            </a:extLst>
          </p:cNvPr>
          <p:cNvCxnSpPr/>
          <p:nvPr/>
        </p:nvCxnSpPr>
        <p:spPr>
          <a:xfrm>
            <a:off x="844062" y="624226"/>
            <a:ext cx="92407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0A74BC93-9881-4844-985F-BAAA95748338}"/>
              </a:ext>
            </a:extLst>
          </p:cNvPr>
          <p:cNvSpPr txBox="1"/>
          <p:nvPr/>
        </p:nvSpPr>
        <p:spPr>
          <a:xfrm>
            <a:off x="4343399" y="624226"/>
            <a:ext cx="28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EI augmente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18E54A4-8128-4655-94D3-D5926110D434}"/>
              </a:ext>
            </a:extLst>
          </p:cNvPr>
          <p:cNvCxnSpPr/>
          <p:nvPr/>
        </p:nvCxnSpPr>
        <p:spPr>
          <a:xfrm flipV="1">
            <a:off x="11131062" y="694592"/>
            <a:ext cx="0" cy="405325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1CC27-8C10-4A2E-84E5-8D22EE9A733C}"/>
              </a:ext>
            </a:extLst>
          </p:cNvPr>
          <p:cNvSpPr txBox="1"/>
          <p:nvPr/>
        </p:nvSpPr>
        <p:spPr>
          <a:xfrm>
            <a:off x="11192606" y="2602523"/>
            <a:ext cx="71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87769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6C87825-CC6C-473E-9D2C-FDB39F4448CB}"/>
              </a:ext>
            </a:extLst>
          </p:cNvPr>
          <p:cNvSpPr/>
          <p:nvPr/>
        </p:nvSpPr>
        <p:spPr>
          <a:xfrm>
            <a:off x="2839915" y="1820008"/>
            <a:ext cx="5301762" cy="2056845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942210-0F2C-4EAC-A42C-6E775CB41983}"/>
                  </a:ext>
                </a:extLst>
              </p:cNvPr>
              <p:cNvSpPr txBox="1"/>
              <p:nvPr/>
            </p:nvSpPr>
            <p:spPr>
              <a:xfrm>
                <a:off x="3156438" y="2035451"/>
                <a:ext cx="4985239" cy="1625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Rappel : 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Niveau énergétiques d’atomes hydrogénoïdes :</a:t>
                </a:r>
              </a:p>
              <a:p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E</a:t>
                </a:r>
                <a:r>
                  <a:rPr lang="fr-FR" sz="28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-13,6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fr-FR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942210-0F2C-4EAC-A42C-6E775CB41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438" y="2035451"/>
                <a:ext cx="4985239" cy="1625958"/>
              </a:xfrm>
              <a:prstGeom prst="rect">
                <a:avLst/>
              </a:prstGeom>
              <a:blipFill>
                <a:blip r:embed="rId2"/>
                <a:stretch>
                  <a:fillRect l="-2567" t="-4120" b="-29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6687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A01B319-1AA5-4A7E-AB71-A81E834980DC}"/>
              </a:ext>
            </a:extLst>
          </p:cNvPr>
          <p:cNvSpPr txBox="1"/>
          <p:nvPr/>
        </p:nvSpPr>
        <p:spPr>
          <a:xfrm>
            <a:off x="5152292" y="3974123"/>
            <a:ext cx="1927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Jean </a:t>
            </a:r>
            <a:r>
              <a:rPr lang="fr-FR" dirty="0" err="1"/>
              <a:t>Volatron</a:t>
            </a:r>
            <a:r>
              <a:rPr lang="fr-FR" dirty="0"/>
              <a:t> p.58</a:t>
            </a:r>
          </a:p>
        </p:txBody>
      </p:sp>
    </p:spTree>
    <p:extLst>
      <p:ext uri="{BB962C8B-B14F-4D97-AF65-F5344CB8AC3E}">
        <p14:creationId xmlns:p14="http://schemas.microsoft.com/office/powerpoint/2010/main" val="2606328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6C692E9-C6F9-4E77-BE08-FB49FA0219FF}"/>
              </a:ext>
            </a:extLst>
          </p:cNvPr>
          <p:cNvSpPr txBox="1"/>
          <p:nvPr/>
        </p:nvSpPr>
        <p:spPr>
          <a:xfrm>
            <a:off x="3912577" y="2804746"/>
            <a:ext cx="3560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Jean </a:t>
            </a:r>
            <a:r>
              <a:rPr lang="fr-FR" dirty="0" err="1"/>
              <a:t>volatron</a:t>
            </a:r>
            <a:r>
              <a:rPr lang="fr-FR" dirty="0"/>
              <a:t> p.56</a:t>
            </a:r>
          </a:p>
        </p:txBody>
      </p:sp>
    </p:spTree>
    <p:extLst>
      <p:ext uri="{BB962C8B-B14F-4D97-AF65-F5344CB8AC3E}">
        <p14:creationId xmlns:p14="http://schemas.microsoft.com/office/powerpoint/2010/main" val="3444804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994BE27-70EF-4959-BD3C-E29657BB7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7" y="512003"/>
            <a:ext cx="10849773" cy="62195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DCE307-8001-4CDC-B556-FCB905636BFD}"/>
              </a:ext>
            </a:extLst>
          </p:cNvPr>
          <p:cNvSpPr/>
          <p:nvPr/>
        </p:nvSpPr>
        <p:spPr>
          <a:xfrm>
            <a:off x="1749669" y="905608"/>
            <a:ext cx="5433646" cy="1318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BB65A34-6778-442A-8C9F-4B7827BF2136}"/>
              </a:ext>
            </a:extLst>
          </p:cNvPr>
          <p:cNvCxnSpPr/>
          <p:nvPr/>
        </p:nvCxnSpPr>
        <p:spPr>
          <a:xfrm>
            <a:off x="844062" y="624226"/>
            <a:ext cx="92407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0A74BC93-9881-4844-985F-BAAA95748338}"/>
              </a:ext>
            </a:extLst>
          </p:cNvPr>
          <p:cNvSpPr txBox="1"/>
          <p:nvPr/>
        </p:nvSpPr>
        <p:spPr>
          <a:xfrm>
            <a:off x="4343399" y="624226"/>
            <a:ext cx="28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EI augmente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18E54A4-8128-4655-94D3-D5926110D434}"/>
              </a:ext>
            </a:extLst>
          </p:cNvPr>
          <p:cNvCxnSpPr/>
          <p:nvPr/>
        </p:nvCxnSpPr>
        <p:spPr>
          <a:xfrm flipV="1">
            <a:off x="11131062" y="694592"/>
            <a:ext cx="0" cy="405325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1CC27-8C10-4A2E-84E5-8D22EE9A733C}"/>
              </a:ext>
            </a:extLst>
          </p:cNvPr>
          <p:cNvSpPr txBox="1"/>
          <p:nvPr/>
        </p:nvSpPr>
        <p:spPr>
          <a:xfrm>
            <a:off x="10577143" y="4853354"/>
            <a:ext cx="184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EI augmente</a:t>
            </a:r>
          </a:p>
        </p:txBody>
      </p:sp>
    </p:spTree>
    <p:extLst>
      <p:ext uri="{BB962C8B-B14F-4D97-AF65-F5344CB8AC3E}">
        <p14:creationId xmlns:p14="http://schemas.microsoft.com/office/powerpoint/2010/main" val="407032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6C87825-CC6C-473E-9D2C-FDB39F4448CB}"/>
              </a:ext>
            </a:extLst>
          </p:cNvPr>
          <p:cNvSpPr/>
          <p:nvPr/>
        </p:nvSpPr>
        <p:spPr>
          <a:xfrm>
            <a:off x="2839915" y="2035450"/>
            <a:ext cx="5301762" cy="2056845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942210-0F2C-4EAC-A42C-6E775CB41983}"/>
                  </a:ext>
                </a:extLst>
              </p:cNvPr>
              <p:cNvSpPr txBox="1"/>
              <p:nvPr/>
            </p:nvSpPr>
            <p:spPr>
              <a:xfrm>
                <a:off x="3156438" y="2252047"/>
                <a:ext cx="4985239" cy="1623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Rappel : 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Rayon atomique d’atomes hydrogénoïdes :</a:t>
                </a:r>
              </a:p>
              <a:p>
                <a:r>
                  <a:rPr lang="fr-FR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R</a:t>
                </a:r>
                <a:r>
                  <a:rPr lang="fr-FR" sz="2800" baseline="-250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</a:t>
                </a:r>
                <a:r>
                  <a:rPr lang="fr-FR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a</a:t>
                </a:r>
                <a:r>
                  <a:rPr lang="fr-FR" sz="28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𝑍</m:t>
                        </m:r>
                      </m:den>
                    </m:f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(a</a:t>
                </a:r>
                <a:r>
                  <a:rPr lang="fr-FR" sz="28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 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53 pm)</a:t>
                </a: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C942210-0F2C-4EAC-A42C-6E775CB41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438" y="2252047"/>
                <a:ext cx="4985239" cy="1623650"/>
              </a:xfrm>
              <a:prstGeom prst="rect">
                <a:avLst/>
              </a:prstGeom>
              <a:blipFill>
                <a:blip r:embed="rId2"/>
                <a:stretch>
                  <a:fillRect l="-2567" t="-3745" b="-29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95483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132</Words>
  <Application>Microsoft Office PowerPoint</Application>
  <PresentationFormat>Grand écran</PresentationFormat>
  <Paragraphs>40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35</cp:revision>
  <dcterms:created xsi:type="dcterms:W3CDTF">2019-04-24T07:09:33Z</dcterms:created>
  <dcterms:modified xsi:type="dcterms:W3CDTF">2019-05-22T05:51:40Z</dcterms:modified>
</cp:coreProperties>
</file>