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69" r:id="rId7"/>
    <p:sldId id="262" r:id="rId8"/>
    <p:sldId id="271" r:id="rId9"/>
    <p:sldId id="272" r:id="rId10"/>
    <p:sldId id="273" r:id="rId11"/>
    <p:sldId id="267" r:id="rId12"/>
    <p:sldId id="268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A47DBF-1D0B-45A3-B4A9-2A9CA02565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5D5DC64-A45C-4493-A6D4-129F7B8C8B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9870E0-69B4-4B97-83DC-1B62C5D01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6EB7A6-880C-4DB5-A331-E1713CC95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4D2A70-6E1B-4685-BEC4-BDA6DBB9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552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4CF117-EFA2-4523-A34B-E1851170C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F6F8F4D-6ABE-42DA-8587-A074A6D31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896F92E-DEA8-40D7-9885-696B64B18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2DD0F5-1CBB-438E-BC56-EDA9AD521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1E7913-1052-47EF-942D-18355A556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41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E7D7EBD-3A3C-4B38-A837-916578A50A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EAAED92-9BE8-4400-917A-D75C962BB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FE56935-E23A-4A11-A4F9-9B9793563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581524-B024-4B74-A190-67477578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FD9DB5-9FFC-4DE3-8166-1F36D5400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50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17BB4-C66F-4615-A15D-EC493648A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7C9C9A-C743-4AC1-ACE8-3DC2AAFA7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2FB9CC1-31C7-430A-8CE2-6A714515C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4893A5-EE86-48C9-90AB-5AB6B3F2D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450C45-2117-42D2-BA3F-140BAE16E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28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8AEBA2-7A0D-4BF6-A7E9-D7C0611B0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F65589-1C16-485D-B2DA-5AE02B26B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1AB8B3-9B06-44AB-B3D4-6AB29DCCC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FE27C6-5F2C-4350-B9EC-22936A1A4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E1C14D-8644-44F9-AAED-CA7B2714A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210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65CFD-EB74-4CB0-896F-173EBA4E8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CEE319-DDD9-4C5B-B19E-A7CC3AAD9B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844E5F8-DD56-4B49-B708-2CE566767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3573ED-4866-4FA8-A1B7-DE263326B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556D06B-4341-411E-A506-670B8002C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61004E-25BA-4643-873F-CF163DA4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928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442EEF-C177-4B08-8361-C90F6B3E3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5BA1E2-65A9-49BA-AEA0-9CCCBC40C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5A4D146-8A57-4B5C-B331-0A35E14A0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257F736-0755-4935-AC55-F07D4F2414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A5D8636-359D-4CA0-88DF-B203E86C82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C1F9AFC-C107-4070-82A4-E560092DC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179EE44-43F1-4A99-8001-AA630757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AF01D79-12FC-422A-8788-D2448A2D9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936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CFEE7B-A1D8-4DBA-B00D-42F1EE529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63003E-C94F-485A-B4D9-E28D6810C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7E61C6-5F50-44A3-A7D7-E25C2A4FB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FDC918-3E1A-4971-A512-9395BD029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901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B4ABBF-DC02-4BE5-9509-20F18614A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A59462-03EC-47B4-875B-1F9897399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A0E0C4-AA42-461A-A3B7-E02A1A3FC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449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1C77D0-6D09-4B61-AE48-62694E29E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CAB364-072F-4EEC-93D1-051B706BE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488F86-063A-4F21-A1D9-9BF10B692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198C72-F75C-478A-B70F-2B979E3ED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EF7E6A8-0E34-42B9-AB4A-F658E52A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CB88FD3-4E32-4DA1-BAA8-00168C177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552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E88A75-6A27-4199-B79C-FCD8D6AAD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AC83633-AC2D-4820-BB92-9B97C914B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CAA5DD6-4751-4ECB-9156-36E69959B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6F2E7E-C3A3-4F5E-9334-78657CEF9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4404C90-01D2-4C01-8507-9ACC0712F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8A5E77-8C74-4F41-A718-12F4F7040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24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2E0840E-E7C7-452C-A467-9204D21D9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BA5937-3509-463F-B6C3-490B0FF2F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ABFC13-D1C5-4791-82BE-7763F1020B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5EC25-633E-4953-8C9E-4D7502DE3FD2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914367-C579-4412-8A71-CE49C9BAA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49A2D9-F81C-4FBC-B955-DDF1AB209B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82E81-63E0-46FA-A9BB-CA2395EE45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946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761BC8E-DDD5-444A-930A-B579F63B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69" y="342396"/>
            <a:ext cx="9151296" cy="6173207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50E13FAC-04F8-41C0-81FE-1B1F37C9A7B0}"/>
              </a:ext>
            </a:extLst>
          </p:cNvPr>
          <p:cNvSpPr/>
          <p:nvPr/>
        </p:nvSpPr>
        <p:spPr>
          <a:xfrm>
            <a:off x="1571105" y="1986742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2EB1609-90E1-4085-9CE8-76E042CC83E3}"/>
              </a:ext>
            </a:extLst>
          </p:cNvPr>
          <p:cNvSpPr/>
          <p:nvPr/>
        </p:nvSpPr>
        <p:spPr>
          <a:xfrm>
            <a:off x="2056014" y="2596342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0DF0C0A8-4C03-421F-A181-FDD05DDFEFFA}"/>
              </a:ext>
            </a:extLst>
          </p:cNvPr>
          <p:cNvSpPr/>
          <p:nvPr/>
        </p:nvSpPr>
        <p:spPr>
          <a:xfrm>
            <a:off x="5051367" y="2596342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CF561988-261F-40B8-817B-0E7523D68E3D}"/>
              </a:ext>
            </a:extLst>
          </p:cNvPr>
          <p:cNvSpPr/>
          <p:nvPr/>
        </p:nvSpPr>
        <p:spPr>
          <a:xfrm>
            <a:off x="6504711" y="2596342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E7DBBA63-B249-4956-971A-1850BCA83EFE}"/>
              </a:ext>
            </a:extLst>
          </p:cNvPr>
          <p:cNvSpPr/>
          <p:nvPr/>
        </p:nvSpPr>
        <p:spPr>
          <a:xfrm>
            <a:off x="6504711" y="3237806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825C4B03-8514-4FC4-AF81-51A5267C8A74}"/>
              </a:ext>
            </a:extLst>
          </p:cNvPr>
          <p:cNvSpPr/>
          <p:nvPr/>
        </p:nvSpPr>
        <p:spPr>
          <a:xfrm>
            <a:off x="6504711" y="3852854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6D67BB6-6C88-4D1A-A336-058E495551FB}"/>
              </a:ext>
            </a:extLst>
          </p:cNvPr>
          <p:cNvSpPr/>
          <p:nvPr/>
        </p:nvSpPr>
        <p:spPr>
          <a:xfrm>
            <a:off x="7505009" y="1986742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E0099EF6-DF99-475D-BF54-7B75547B64ED}"/>
              </a:ext>
            </a:extLst>
          </p:cNvPr>
          <p:cNvSpPr/>
          <p:nvPr/>
        </p:nvSpPr>
        <p:spPr>
          <a:xfrm>
            <a:off x="7989918" y="3237806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1721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5EB572-F909-4043-A73C-4528DBA2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JOINT DE GRAIN FOSSET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CF8109-A947-4FA2-811B-B39A3315E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3704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9124EB3C-FB02-455C-B145-5E185BED96F4}"/>
              </a:ext>
            </a:extLst>
          </p:cNvPr>
          <p:cNvSpPr/>
          <p:nvPr/>
        </p:nvSpPr>
        <p:spPr>
          <a:xfrm>
            <a:off x="6370400" y="283882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AEC3D187-C5A2-4253-96EF-FCA798A44A02}"/>
              </a:ext>
            </a:extLst>
          </p:cNvPr>
          <p:cNvSpPr/>
          <p:nvPr/>
        </p:nvSpPr>
        <p:spPr>
          <a:xfrm>
            <a:off x="4064925" y="1608029"/>
            <a:ext cx="4118954" cy="1820971"/>
          </a:xfrm>
          <a:prstGeom prst="ellipse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0462BE4-BB23-40E1-811B-11471977A637}"/>
              </a:ext>
            </a:extLst>
          </p:cNvPr>
          <p:cNvSpPr txBox="1"/>
          <p:nvPr/>
        </p:nvSpPr>
        <p:spPr>
          <a:xfrm>
            <a:off x="4655148" y="2165466"/>
            <a:ext cx="3142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Solide métalliques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E047A1E4-534C-48EF-93E4-002FF82DE007}"/>
              </a:ext>
            </a:extLst>
          </p:cNvPr>
          <p:cNvCxnSpPr>
            <a:cxnSpLocks/>
          </p:cNvCxnSpPr>
          <p:nvPr/>
        </p:nvCxnSpPr>
        <p:spPr>
          <a:xfrm flipV="1">
            <a:off x="7008332" y="1093202"/>
            <a:ext cx="382386" cy="577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DF61255-B4AB-4D85-81BB-8154F0D0CE20}"/>
              </a:ext>
            </a:extLst>
          </p:cNvPr>
          <p:cNvSpPr/>
          <p:nvPr/>
        </p:nvSpPr>
        <p:spPr>
          <a:xfrm>
            <a:off x="2272939" y="228744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FBE3C8C-67F3-4892-A545-5EC8D20992BB}"/>
              </a:ext>
            </a:extLst>
          </p:cNvPr>
          <p:cNvSpPr txBox="1"/>
          <p:nvPr/>
        </p:nvSpPr>
        <p:spPr>
          <a:xfrm>
            <a:off x="6803996" y="363769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Eclat métallique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183357D7-C822-4077-8771-B3B3AF06FB48}"/>
              </a:ext>
            </a:extLst>
          </p:cNvPr>
          <p:cNvSpPr/>
          <p:nvPr/>
        </p:nvSpPr>
        <p:spPr>
          <a:xfrm>
            <a:off x="8761702" y="1645693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DA8CBD94-9255-4BB3-8420-7868E1B54CA0}"/>
              </a:ext>
            </a:extLst>
          </p:cNvPr>
          <p:cNvCxnSpPr>
            <a:cxnSpLocks/>
          </p:cNvCxnSpPr>
          <p:nvPr/>
        </p:nvCxnSpPr>
        <p:spPr>
          <a:xfrm flipV="1">
            <a:off x="8243475" y="2150924"/>
            <a:ext cx="410074" cy="160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57EDF33-8EC4-48CA-923A-8CB700140103}"/>
              </a:ext>
            </a:extLst>
          </p:cNvPr>
          <p:cNvSpPr txBox="1"/>
          <p:nvPr/>
        </p:nvSpPr>
        <p:spPr>
          <a:xfrm>
            <a:off x="9571407" y="1773745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Malléable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CD0ECA3-93D6-4419-AEF4-AA741BEBF96E}"/>
              </a:ext>
            </a:extLst>
          </p:cNvPr>
          <p:cNvCxnSpPr>
            <a:cxnSpLocks/>
          </p:cNvCxnSpPr>
          <p:nvPr/>
        </p:nvCxnSpPr>
        <p:spPr>
          <a:xfrm flipH="1" flipV="1">
            <a:off x="5103686" y="994602"/>
            <a:ext cx="577445" cy="582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14CCF16F-FC11-41D4-B51C-F0AFCCDBC5C0}"/>
              </a:ext>
            </a:extLst>
          </p:cNvPr>
          <p:cNvSpPr txBox="1"/>
          <p:nvPr/>
        </p:nvSpPr>
        <p:spPr>
          <a:xfrm>
            <a:off x="3070960" y="357076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Ductile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E3B18A8A-8733-4AFB-A5F7-A21791D45640}"/>
              </a:ext>
            </a:extLst>
          </p:cNvPr>
          <p:cNvSpPr/>
          <p:nvPr/>
        </p:nvSpPr>
        <p:spPr>
          <a:xfrm>
            <a:off x="474436" y="1172228"/>
            <a:ext cx="3035550" cy="10681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48C198B9-8A14-4F46-BC18-1F2C034F8BD0}"/>
              </a:ext>
            </a:extLst>
          </p:cNvPr>
          <p:cNvCxnSpPr>
            <a:cxnSpLocks/>
          </p:cNvCxnSpPr>
          <p:nvPr/>
        </p:nvCxnSpPr>
        <p:spPr>
          <a:xfrm flipH="1" flipV="1">
            <a:off x="3544393" y="2017684"/>
            <a:ext cx="582432" cy="127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165A9183-28C7-4CCF-8DE5-45CFC407E5B9}"/>
              </a:ext>
            </a:extLst>
          </p:cNvPr>
          <p:cNvSpPr txBox="1"/>
          <p:nvPr/>
        </p:nvSpPr>
        <p:spPr>
          <a:xfrm>
            <a:off x="646776" y="1347838"/>
            <a:ext cx="3252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Conductivité thermique et électrique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A159ABC4-2045-4F13-AC14-6B03070742B8}"/>
              </a:ext>
            </a:extLst>
          </p:cNvPr>
          <p:cNvCxnSpPr>
            <a:cxnSpLocks/>
          </p:cNvCxnSpPr>
          <p:nvPr/>
        </p:nvCxnSpPr>
        <p:spPr>
          <a:xfrm flipH="1">
            <a:off x="3569645" y="2840032"/>
            <a:ext cx="507768" cy="145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55065F58-1413-4532-ABCF-E99216A60D69}"/>
              </a:ext>
            </a:extLst>
          </p:cNvPr>
          <p:cNvSpPr/>
          <p:nvPr/>
        </p:nvSpPr>
        <p:spPr>
          <a:xfrm>
            <a:off x="519975" y="2662092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50ACBFA-A6DA-45D7-9D1B-168B630561EF}"/>
              </a:ext>
            </a:extLst>
          </p:cNvPr>
          <p:cNvSpPr txBox="1"/>
          <p:nvPr/>
        </p:nvSpPr>
        <p:spPr>
          <a:xfrm>
            <a:off x="1138737" y="2805614"/>
            <a:ext cx="2344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Bon réducteur</a:t>
            </a:r>
          </a:p>
          <a:p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128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9124EB3C-FB02-455C-B145-5E185BED96F4}"/>
              </a:ext>
            </a:extLst>
          </p:cNvPr>
          <p:cNvSpPr/>
          <p:nvPr/>
        </p:nvSpPr>
        <p:spPr>
          <a:xfrm>
            <a:off x="5458678" y="158425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AEC3D187-C5A2-4253-96EF-FCA798A44A02}"/>
              </a:ext>
            </a:extLst>
          </p:cNvPr>
          <p:cNvSpPr/>
          <p:nvPr/>
        </p:nvSpPr>
        <p:spPr>
          <a:xfrm>
            <a:off x="4064925" y="1608029"/>
            <a:ext cx="4118954" cy="1820971"/>
          </a:xfrm>
          <a:prstGeom prst="ellipse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0462BE4-BB23-40E1-811B-11471977A637}"/>
              </a:ext>
            </a:extLst>
          </p:cNvPr>
          <p:cNvSpPr txBox="1"/>
          <p:nvPr/>
        </p:nvSpPr>
        <p:spPr>
          <a:xfrm>
            <a:off x="4655148" y="2165466"/>
            <a:ext cx="3142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Solide métalliques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E047A1E4-534C-48EF-93E4-002FF82DE007}"/>
              </a:ext>
            </a:extLst>
          </p:cNvPr>
          <p:cNvCxnSpPr>
            <a:cxnSpLocks/>
          </p:cNvCxnSpPr>
          <p:nvPr/>
        </p:nvCxnSpPr>
        <p:spPr>
          <a:xfrm flipV="1">
            <a:off x="6567054" y="921672"/>
            <a:ext cx="382386" cy="577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DF61255-B4AB-4D85-81BB-8154F0D0CE20}"/>
              </a:ext>
            </a:extLst>
          </p:cNvPr>
          <p:cNvSpPr/>
          <p:nvPr/>
        </p:nvSpPr>
        <p:spPr>
          <a:xfrm>
            <a:off x="1634148" y="150045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FBE3C8C-67F3-4892-A545-5EC8D20992BB}"/>
              </a:ext>
            </a:extLst>
          </p:cNvPr>
          <p:cNvSpPr txBox="1"/>
          <p:nvPr/>
        </p:nvSpPr>
        <p:spPr>
          <a:xfrm>
            <a:off x="5839720" y="283882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Eclat métallique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183357D7-C822-4077-8771-B3B3AF06FB48}"/>
              </a:ext>
            </a:extLst>
          </p:cNvPr>
          <p:cNvSpPr/>
          <p:nvPr/>
        </p:nvSpPr>
        <p:spPr>
          <a:xfrm>
            <a:off x="8761702" y="1369664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DA8CBD94-9255-4BB3-8420-7868E1B54CA0}"/>
              </a:ext>
            </a:extLst>
          </p:cNvPr>
          <p:cNvCxnSpPr>
            <a:cxnSpLocks/>
          </p:cNvCxnSpPr>
          <p:nvPr/>
        </p:nvCxnSpPr>
        <p:spPr>
          <a:xfrm flipV="1">
            <a:off x="8183879" y="1906191"/>
            <a:ext cx="516732" cy="205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57EDF33-8EC4-48CA-923A-8CB700140103}"/>
              </a:ext>
            </a:extLst>
          </p:cNvPr>
          <p:cNvSpPr txBox="1"/>
          <p:nvPr/>
        </p:nvSpPr>
        <p:spPr>
          <a:xfrm>
            <a:off x="9417752" y="1499474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Malléable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CD0ECA3-93D6-4419-AEF4-AA741BEBF96E}"/>
              </a:ext>
            </a:extLst>
          </p:cNvPr>
          <p:cNvCxnSpPr/>
          <p:nvPr/>
        </p:nvCxnSpPr>
        <p:spPr>
          <a:xfrm flipH="1" flipV="1">
            <a:off x="4510321" y="927648"/>
            <a:ext cx="673349" cy="6694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14CCF16F-FC11-41D4-B51C-F0AFCCDBC5C0}"/>
              </a:ext>
            </a:extLst>
          </p:cNvPr>
          <p:cNvSpPr txBox="1"/>
          <p:nvPr/>
        </p:nvSpPr>
        <p:spPr>
          <a:xfrm>
            <a:off x="2432867" y="248820"/>
            <a:ext cx="234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Ductile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E3B18A8A-8733-4AFB-A5F7-A21791D45640}"/>
              </a:ext>
            </a:extLst>
          </p:cNvPr>
          <p:cNvSpPr/>
          <p:nvPr/>
        </p:nvSpPr>
        <p:spPr>
          <a:xfrm>
            <a:off x="378857" y="1043326"/>
            <a:ext cx="3035550" cy="10681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48C198B9-8A14-4F46-BC18-1F2C034F8BD0}"/>
              </a:ext>
            </a:extLst>
          </p:cNvPr>
          <p:cNvCxnSpPr>
            <a:cxnSpLocks/>
          </p:cNvCxnSpPr>
          <p:nvPr/>
        </p:nvCxnSpPr>
        <p:spPr>
          <a:xfrm flipH="1" flipV="1">
            <a:off x="3555436" y="1906191"/>
            <a:ext cx="563871" cy="244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165A9183-28C7-4CCF-8DE5-45CFC407E5B9}"/>
              </a:ext>
            </a:extLst>
          </p:cNvPr>
          <p:cNvSpPr txBox="1"/>
          <p:nvPr/>
        </p:nvSpPr>
        <p:spPr>
          <a:xfrm>
            <a:off x="554125" y="1230283"/>
            <a:ext cx="3252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Conductivité thermique et électrique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A159ABC4-2045-4F13-AC14-6B03070742B8}"/>
              </a:ext>
            </a:extLst>
          </p:cNvPr>
          <p:cNvCxnSpPr>
            <a:cxnSpLocks/>
          </p:cNvCxnSpPr>
          <p:nvPr/>
        </p:nvCxnSpPr>
        <p:spPr>
          <a:xfrm flipH="1">
            <a:off x="3544014" y="2656459"/>
            <a:ext cx="507768" cy="145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55065F58-1413-4532-ABCF-E99216A60D69}"/>
              </a:ext>
            </a:extLst>
          </p:cNvPr>
          <p:cNvSpPr/>
          <p:nvPr/>
        </p:nvSpPr>
        <p:spPr>
          <a:xfrm>
            <a:off x="554125" y="2567383"/>
            <a:ext cx="2876173" cy="6655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50ACBFA-A6DA-45D7-9D1B-168B630561EF}"/>
              </a:ext>
            </a:extLst>
          </p:cNvPr>
          <p:cNvSpPr txBox="1"/>
          <p:nvPr/>
        </p:nvSpPr>
        <p:spPr>
          <a:xfrm>
            <a:off x="1130543" y="2688686"/>
            <a:ext cx="2344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Bon réducteur</a:t>
            </a:r>
          </a:p>
          <a:p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3" name="Flèche : bas 22">
            <a:extLst>
              <a:ext uri="{FF2B5EF4-FFF2-40B4-BE49-F238E27FC236}">
                <a16:creationId xmlns:a16="http://schemas.microsoft.com/office/drawing/2014/main" id="{24FD2FBE-5BCB-40CC-99AC-F3E6B56ED0F1}"/>
              </a:ext>
            </a:extLst>
          </p:cNvPr>
          <p:cNvSpPr/>
          <p:nvPr/>
        </p:nvSpPr>
        <p:spPr>
          <a:xfrm>
            <a:off x="5935297" y="3608103"/>
            <a:ext cx="357422" cy="756668"/>
          </a:xfrm>
          <a:prstGeom prst="downArrow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8CE5929-DEE3-4BC3-8263-D18BCFBB0BC3}"/>
              </a:ext>
            </a:extLst>
          </p:cNvPr>
          <p:cNvSpPr txBox="1"/>
          <p:nvPr/>
        </p:nvSpPr>
        <p:spPr>
          <a:xfrm>
            <a:off x="6539333" y="3603998"/>
            <a:ext cx="3261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Etudes cristallographiques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F5797B7-3F5D-466A-BF78-C1777499D46A}"/>
              </a:ext>
            </a:extLst>
          </p:cNvPr>
          <p:cNvSpPr/>
          <p:nvPr/>
        </p:nvSpPr>
        <p:spPr>
          <a:xfrm>
            <a:off x="3244033" y="4623089"/>
            <a:ext cx="5760738" cy="161960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B37894C-CE73-459E-9B84-F105316C260F}"/>
              </a:ext>
            </a:extLst>
          </p:cNvPr>
          <p:cNvSpPr txBox="1"/>
          <p:nvPr/>
        </p:nvSpPr>
        <p:spPr>
          <a:xfrm>
            <a:off x="3430298" y="4927276"/>
            <a:ext cx="5281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Sites interstitiels</a:t>
            </a:r>
          </a:p>
          <a:p>
            <a:pPr marL="285750" indent="-285750">
              <a:buFontTx/>
              <a:buChar char="-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Possibilités d’alliages (insertion ou substitution </a:t>
            </a:r>
          </a:p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- Structure avec des défauts</a:t>
            </a:r>
          </a:p>
        </p:txBody>
      </p:sp>
    </p:spTree>
    <p:extLst>
      <p:ext uri="{BB962C8B-B14F-4D97-AF65-F5344CB8AC3E}">
        <p14:creationId xmlns:p14="http://schemas.microsoft.com/office/powerpoint/2010/main" val="2661491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761BC8E-DDD5-444A-930A-B579F63B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69" y="342396"/>
            <a:ext cx="9151296" cy="6173207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0DF0C0A8-4C03-421F-A181-FDD05DDFEFFA}"/>
              </a:ext>
            </a:extLst>
          </p:cNvPr>
          <p:cNvSpPr/>
          <p:nvPr/>
        </p:nvSpPr>
        <p:spPr>
          <a:xfrm>
            <a:off x="6504711" y="2622758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E0099EF6-DF99-475D-BF54-7B75547B64ED}"/>
              </a:ext>
            </a:extLst>
          </p:cNvPr>
          <p:cNvSpPr/>
          <p:nvPr/>
        </p:nvSpPr>
        <p:spPr>
          <a:xfrm>
            <a:off x="7989918" y="3237806"/>
            <a:ext cx="423949" cy="3823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22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4F5ED3-A759-4453-B834-11F162C65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459" y="364373"/>
            <a:ext cx="5784792" cy="578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79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081AEC8-D5E9-472A-8B80-C9E3A01C7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758" y="752977"/>
            <a:ext cx="6878760" cy="460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6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838B50E-9FCC-45EC-BF4B-BE500B3D70AD}"/>
              </a:ext>
            </a:extLst>
          </p:cNvPr>
          <p:cNvSpPr/>
          <p:nvPr/>
        </p:nvSpPr>
        <p:spPr>
          <a:xfrm>
            <a:off x="374073" y="1055716"/>
            <a:ext cx="9634451" cy="1130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C5B662E-2D8F-419A-B7E6-7F9061D388C7}"/>
              </a:ext>
            </a:extLst>
          </p:cNvPr>
          <p:cNvSpPr txBox="1"/>
          <p:nvPr/>
        </p:nvSpPr>
        <p:spPr>
          <a:xfrm>
            <a:off x="3591098" y="2186247"/>
            <a:ext cx="832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FOSSET MALEABBILITE METAUX</a:t>
            </a:r>
          </a:p>
        </p:txBody>
      </p:sp>
    </p:spTree>
    <p:extLst>
      <p:ext uri="{BB962C8B-B14F-4D97-AF65-F5344CB8AC3E}">
        <p14:creationId xmlns:p14="http://schemas.microsoft.com/office/powerpoint/2010/main" val="3003493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E8ABA-1BC4-4B4A-8FB7-20929400C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Fosset site tetra</a:t>
            </a:r>
          </a:p>
        </p:txBody>
      </p:sp>
    </p:spTree>
    <p:extLst>
      <p:ext uri="{BB962C8B-B14F-4D97-AF65-F5344CB8AC3E}">
        <p14:creationId xmlns:p14="http://schemas.microsoft.com/office/powerpoint/2010/main" val="2182772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FE97AD2-2F2C-448E-BC77-35045B941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79525"/>
              </p:ext>
            </p:extLst>
          </p:nvPr>
        </p:nvGraphicFramePr>
        <p:xfrm>
          <a:off x="2032000" y="719666"/>
          <a:ext cx="7984836" cy="5539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2418">
                  <a:extLst>
                    <a:ext uri="{9D8B030D-6E8A-4147-A177-3AD203B41FA5}">
                      <a16:colId xmlns:a16="http://schemas.microsoft.com/office/drawing/2014/main" val="1730679366"/>
                    </a:ext>
                  </a:extLst>
                </a:gridCol>
                <a:gridCol w="3992418">
                  <a:extLst>
                    <a:ext uri="{9D8B030D-6E8A-4147-A177-3AD203B41FA5}">
                      <a16:colId xmlns:a16="http://schemas.microsoft.com/office/drawing/2014/main" val="3270196795"/>
                    </a:ext>
                  </a:extLst>
                </a:gridCol>
              </a:tblGrid>
              <a:tr h="1107964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Eléments concernés par l’insertion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Rayon covalent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470248"/>
                  </a:ext>
                </a:extLst>
              </a:tr>
              <a:tr h="1107964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37 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463286"/>
                  </a:ext>
                </a:extLst>
              </a:tr>
              <a:tr h="1107964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 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920456"/>
                  </a:ext>
                </a:extLst>
              </a:tr>
              <a:tr h="1107964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77 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753355"/>
                  </a:ext>
                </a:extLst>
              </a:tr>
              <a:tr h="1107964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82 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669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411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D0B182-D950-4C76-8E47-34C71BB3A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560" y="264513"/>
            <a:ext cx="4283148" cy="4216432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3B08BC4-C975-43F0-A1BE-A9EFC40319C4}"/>
              </a:ext>
            </a:extLst>
          </p:cNvPr>
          <p:cNvCxnSpPr/>
          <p:nvPr/>
        </p:nvCxnSpPr>
        <p:spPr>
          <a:xfrm flipH="1">
            <a:off x="8078598" y="813732"/>
            <a:ext cx="889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2BCE5CA-71FE-4F6F-80FF-44427242FF88}"/>
              </a:ext>
            </a:extLst>
          </p:cNvPr>
          <p:cNvSpPr txBox="1"/>
          <p:nvPr/>
        </p:nvSpPr>
        <p:spPr>
          <a:xfrm>
            <a:off x="9110444" y="536895"/>
            <a:ext cx="922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Ti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F912C8AA-80E0-4EC2-A531-CEA441164F81}"/>
              </a:ext>
            </a:extLst>
          </p:cNvPr>
          <p:cNvCxnSpPr>
            <a:cxnSpLocks/>
          </p:cNvCxnSpPr>
          <p:nvPr/>
        </p:nvCxnSpPr>
        <p:spPr>
          <a:xfrm>
            <a:off x="3271706" y="2372729"/>
            <a:ext cx="218113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E47797CC-90A2-49FF-A48C-CF9D1CF30AAF}"/>
              </a:ext>
            </a:extLst>
          </p:cNvPr>
          <p:cNvSpPr txBox="1"/>
          <p:nvPr/>
        </p:nvSpPr>
        <p:spPr>
          <a:xfrm>
            <a:off x="2682664" y="2147582"/>
            <a:ext cx="808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Fe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A91A706-1A86-48A8-918A-9E0F43E39C4B}"/>
              </a:ext>
            </a:extLst>
          </p:cNvPr>
          <p:cNvSpPr txBox="1"/>
          <p:nvPr/>
        </p:nvSpPr>
        <p:spPr>
          <a:xfrm>
            <a:off x="4269995" y="5469622"/>
            <a:ext cx="4068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Maille FeTi , a = 298 pm</a:t>
            </a:r>
          </a:p>
        </p:txBody>
      </p:sp>
    </p:spTree>
    <p:extLst>
      <p:ext uri="{BB962C8B-B14F-4D97-AF65-F5344CB8AC3E}">
        <p14:creationId xmlns:p14="http://schemas.microsoft.com/office/powerpoint/2010/main" val="3473827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8BBDD4-AA10-4018-9DA3-A42B1E437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Dislocation fosset</a:t>
            </a:r>
          </a:p>
        </p:txBody>
      </p:sp>
    </p:spTree>
    <p:extLst>
      <p:ext uri="{BB962C8B-B14F-4D97-AF65-F5344CB8AC3E}">
        <p14:creationId xmlns:p14="http://schemas.microsoft.com/office/powerpoint/2010/main" val="33800919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78</Words>
  <Application>Microsoft Office PowerPoint</Application>
  <PresentationFormat>Grand écran</PresentationFormat>
  <Paragraphs>33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Fosset site tetra</vt:lpstr>
      <vt:lpstr>Présentation PowerPoint</vt:lpstr>
      <vt:lpstr>Présentation PowerPoint</vt:lpstr>
      <vt:lpstr>Dislocation fosset</vt:lpstr>
      <vt:lpstr>JOINT DE GRAIN FOSSET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28</cp:revision>
  <dcterms:created xsi:type="dcterms:W3CDTF">2019-04-07T13:28:44Z</dcterms:created>
  <dcterms:modified xsi:type="dcterms:W3CDTF">2019-05-26T18:35:52Z</dcterms:modified>
</cp:coreProperties>
</file>