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34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87FCD3-7944-4FB0-9E3A-B328775C62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D44A121-9A6D-448A-8DB1-1E94E37028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58FB9B5-DD8F-4CF1-A035-1B310B7BE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3B52064-F76A-4C3C-9F98-C85C33300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91069DB-5F07-48F4-B8F9-81488A0AE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040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65BB38-87CD-4CDE-9DB4-9307E05F2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273CFCF-BFAF-453F-8151-206E3F336E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3D7566-B74B-4C99-ABE5-19345531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E930EB9-C7EB-429B-9FEB-494E7AF6D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5A39D67-CB99-4A94-80D6-6C8F306A7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922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AC50937-9AE6-4B5F-A16F-7254B97A1D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7A183DD-DD7E-444B-B8B0-B26A6E6675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2BBF52-8CA5-4C3C-BE30-50F9FC2FA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68E386E-147D-47FD-86B5-E7CDFA4FD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C03F03C-A5B9-418C-B6DA-23D369633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3640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465203-01EC-45EC-B5A1-AD7433396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ABA7E58-359A-4ADB-991D-F50DEB605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A1E61A-5614-43EC-84E5-B000F0320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070531-5700-47E0-9448-E3EEBBC14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46A00AC-A844-4913-B396-8DA5A6D59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0475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E1E0C0-6FA6-42ED-A9EB-0A5435421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6365F79-E729-414A-8738-369271ECB9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B71ECB-1009-4744-9F4C-DDFB1B039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0425587-BFFA-46EC-AC71-31B1CCA8B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21BDF4-AB43-48D2-B269-388E962BB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999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366A6A-2176-4C11-9111-FB7A85932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C4E71D-C450-407B-B27A-B4447EE139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E4941AC-5D8E-4FCB-AEE2-AD7D47FEC3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88728FD-A9A6-44AE-B7B0-0E754A822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F187FD-30AF-496F-90EF-7703DB397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E2E00D6-D3C4-4CAB-AC32-CF2191927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1519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5C9719-1844-4838-987C-C3FACC53A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4EA799-8D00-4E9E-B07C-130B938DD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CAF76BA-F042-4ED8-ADB6-A3CC16C033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B54DB21-17CF-4347-8855-A9F7B22BB3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438FEC7-3D44-4ADA-BA5B-69791E38F3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F85DDCD-4558-41E7-B726-579131FB8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91C9C68-7890-42C4-96A3-297587992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92C3FFF-0240-4710-8355-DAE8AC02A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543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BCE4E5-A3D2-4084-879E-B03774195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C60CD5F-36C6-4141-87D5-0EB6249FF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559C3F4-9F94-4289-B917-DC54421E8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C74C12C-15C9-4C27-8B16-83FA75CB0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5025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F1B9052-2291-4076-85DD-248FB7BC5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E45DC06-19C6-41B1-A16E-74CDCFEDE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C985C1D-A503-43E0-B13F-2877C5EC1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7439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5F3AEB-F865-4963-A5E7-D688038F0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6F52B4E-6649-4AA0-9CA2-DB2FE2C39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6E5435E-782F-42CB-BB69-8DD82F93AB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25F53F3-156D-4073-87B1-6964D1ACC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3E2371A-04DA-4534-A19F-5A94FE27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D8CA2C-C2DE-4411-82D1-CEF888EEF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4373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A16C11-3DA0-494D-9E39-445181332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1FE2E12-FA12-423B-8D5E-12EA97F91E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5F7788-632F-45C3-AEB9-2C69E1ABF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0A678AA-E234-4E7C-A1A9-4848568C4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DCE7091-6F81-479D-871D-9FDF24F5E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B6824DE-9E35-4499-B39A-2E1D1D2E6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3123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D0F2664-EACC-4A95-90DA-4C80BB002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4336F67-B13D-438C-8016-DA59D20341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045C22-5996-4F8A-8D26-35222F4FEB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7437B-3CCC-4ACA-ACE8-68822D3CE1FC}" type="datetimeFigureOut">
              <a:rPr lang="fr-FR" smtClean="0"/>
              <a:t>09/06/2019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572EC90-725B-4436-9C41-2040DE68EA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977C519-E3D0-4BE0-8D62-77B41BBC2D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EDB10-5DC7-4E98-8871-F6566E8DBB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916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83CB2E-FE48-4EF2-8991-E38ECD4189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Forces intermoléculaires</a:t>
            </a:r>
          </a:p>
        </p:txBody>
      </p:sp>
    </p:spTree>
    <p:extLst>
      <p:ext uri="{BB962C8B-B14F-4D97-AF65-F5344CB8AC3E}">
        <p14:creationId xmlns:p14="http://schemas.microsoft.com/office/powerpoint/2010/main" val="3401824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C9F33C81-1595-460F-864C-17D5415F7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803" y="203041"/>
            <a:ext cx="12475735" cy="4259231"/>
          </a:xfrm>
          <a:prstGeom prst="rect">
            <a:avLst/>
          </a:prstGeom>
        </p:spPr>
      </p:pic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BB5E38F8-6D0D-485F-881C-F22EA2ED4DC4}"/>
              </a:ext>
            </a:extLst>
          </p:cNvPr>
          <p:cNvSpPr/>
          <p:nvPr/>
        </p:nvSpPr>
        <p:spPr>
          <a:xfrm>
            <a:off x="-93486" y="1968422"/>
            <a:ext cx="12280418" cy="24938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5E2495B-4FF6-4293-9007-B5D2793188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4" t="44058" r="762" b="-1"/>
          <a:stretch/>
        </p:blipFill>
        <p:spPr>
          <a:xfrm>
            <a:off x="2868753" y="2847301"/>
            <a:ext cx="5905853" cy="230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663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46EA97-20E2-4DC7-BF79-D23DD63D7A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PHOTO PAUL ARNAUD p.179 5</a:t>
            </a:r>
            <a:r>
              <a:rPr lang="fr-FR" baseline="30000" dirty="0"/>
              <a:t>e</a:t>
            </a:r>
            <a:r>
              <a:rPr lang="fr-FR" dirty="0"/>
              <a:t> </a:t>
            </a:r>
            <a:r>
              <a:rPr lang="fr-FR" dirty="0" err="1"/>
              <a:t>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1716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60FF1F-EE9A-4542-BF50-3D393A00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Fosset graph p.376</a:t>
            </a:r>
          </a:p>
        </p:txBody>
      </p:sp>
    </p:spTree>
    <p:extLst>
      <p:ext uri="{BB962C8B-B14F-4D97-AF65-F5344CB8AC3E}">
        <p14:creationId xmlns:p14="http://schemas.microsoft.com/office/powerpoint/2010/main" val="2519377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F1042F3-ACB0-489F-9DF9-FAAAB5F05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0" y="721836"/>
            <a:ext cx="7740345" cy="315557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6A57A85-E798-4306-9B88-53C3C5BE9450}"/>
              </a:ext>
            </a:extLst>
          </p:cNvPr>
          <p:cNvSpPr txBox="1"/>
          <p:nvPr/>
        </p:nvSpPr>
        <p:spPr>
          <a:xfrm>
            <a:off x="1987061" y="4246684"/>
            <a:ext cx="4923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Spectre IR de l’éthanol liquide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CC97AFBD-2BB8-4709-BE8B-6EFD2041E28B}"/>
                  </a:ext>
                </a:extLst>
              </p:cNvPr>
              <p:cNvSpPr txBox="1"/>
              <p:nvPr/>
            </p:nvSpPr>
            <p:spPr>
              <a:xfrm>
                <a:off x="8466992" y="721836"/>
                <a:ext cx="3050931" cy="2227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Loi de Hooke :</a:t>
                </a:r>
              </a:p>
              <a:p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CC97AFBD-2BB8-4709-BE8B-6EFD2041E2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6992" y="721836"/>
                <a:ext cx="3050931" cy="2227148"/>
              </a:xfrm>
              <a:prstGeom prst="rect">
                <a:avLst/>
              </a:prstGeom>
              <a:blipFill>
                <a:blip r:embed="rId3"/>
                <a:stretch>
                  <a:fillRect l="-4200" t="-273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131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C09F781-A7AF-4298-9D89-F68715317932}"/>
              </a:ext>
            </a:extLst>
          </p:cNvPr>
          <p:cNvSpPr/>
          <p:nvPr/>
        </p:nvSpPr>
        <p:spPr>
          <a:xfrm>
            <a:off x="4475285" y="1705708"/>
            <a:ext cx="2532184" cy="399170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174ADAA8-99AF-418E-ADFE-6CF510C81B2D}"/>
              </a:ext>
            </a:extLst>
          </p:cNvPr>
          <p:cNvCxnSpPr/>
          <p:nvPr/>
        </p:nvCxnSpPr>
        <p:spPr>
          <a:xfrm flipH="1">
            <a:off x="4475285" y="5073162"/>
            <a:ext cx="25321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lipse 8">
            <a:extLst>
              <a:ext uri="{FF2B5EF4-FFF2-40B4-BE49-F238E27FC236}">
                <a16:creationId xmlns:a16="http://schemas.microsoft.com/office/drawing/2014/main" id="{CD4ECEA3-5C7E-47A1-9490-C7B70DDD8786}"/>
              </a:ext>
            </a:extLst>
          </p:cNvPr>
          <p:cNvSpPr/>
          <p:nvPr/>
        </p:nvSpPr>
        <p:spPr>
          <a:xfrm>
            <a:off x="6604122" y="4875337"/>
            <a:ext cx="149470" cy="16705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A23947EA-A953-49F5-9FCE-65F4B17857E5}"/>
              </a:ext>
            </a:extLst>
          </p:cNvPr>
          <p:cNvSpPr/>
          <p:nvPr/>
        </p:nvSpPr>
        <p:spPr>
          <a:xfrm>
            <a:off x="4698023" y="4448910"/>
            <a:ext cx="149470" cy="16705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7FCA9F7F-7898-40DB-8536-1E45CB3FBADE}"/>
              </a:ext>
            </a:extLst>
          </p:cNvPr>
          <p:cNvSpPr/>
          <p:nvPr/>
        </p:nvSpPr>
        <p:spPr>
          <a:xfrm>
            <a:off x="5666642" y="1934313"/>
            <a:ext cx="149470" cy="16705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3B9C7541-E101-47F0-8F4A-C72651BE301F}"/>
              </a:ext>
            </a:extLst>
          </p:cNvPr>
          <p:cNvCxnSpPr>
            <a:cxnSpLocks/>
          </p:cNvCxnSpPr>
          <p:nvPr/>
        </p:nvCxnSpPr>
        <p:spPr>
          <a:xfrm>
            <a:off x="5741377" y="4923687"/>
            <a:ext cx="0" cy="3165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FAEFEF5A-A5E2-4EBB-A689-2A398214D949}"/>
              </a:ext>
            </a:extLst>
          </p:cNvPr>
          <p:cNvCxnSpPr>
            <a:cxnSpLocks/>
          </p:cNvCxnSpPr>
          <p:nvPr/>
        </p:nvCxnSpPr>
        <p:spPr>
          <a:xfrm>
            <a:off x="6678857" y="4884124"/>
            <a:ext cx="0" cy="3165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563E3390-533B-4E55-905D-CEC5551CE111}"/>
              </a:ext>
            </a:extLst>
          </p:cNvPr>
          <p:cNvCxnSpPr>
            <a:cxnSpLocks/>
          </p:cNvCxnSpPr>
          <p:nvPr/>
        </p:nvCxnSpPr>
        <p:spPr>
          <a:xfrm>
            <a:off x="4772758" y="4910500"/>
            <a:ext cx="0" cy="3165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268C9162-E781-4A2B-BF7A-A54EB8454FAF}"/>
              </a:ext>
            </a:extLst>
          </p:cNvPr>
          <p:cNvSpPr txBox="1"/>
          <p:nvPr/>
        </p:nvSpPr>
        <p:spPr>
          <a:xfrm>
            <a:off x="2681654" y="4366746"/>
            <a:ext cx="3059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Phénol</a:t>
            </a:r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822877C9-8BE6-4593-B345-186606D3B0C1}"/>
              </a:ext>
            </a:extLst>
          </p:cNvPr>
          <p:cNvCxnSpPr>
            <a:cxnSpLocks/>
          </p:cNvCxnSpPr>
          <p:nvPr/>
        </p:nvCxnSpPr>
        <p:spPr>
          <a:xfrm flipH="1" flipV="1">
            <a:off x="6901596" y="4945675"/>
            <a:ext cx="686167" cy="131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C35F2F92-C190-4CA6-9BB9-4C5B9603B444}"/>
              </a:ext>
            </a:extLst>
          </p:cNvPr>
          <p:cNvSpPr txBox="1"/>
          <p:nvPr/>
        </p:nvSpPr>
        <p:spPr>
          <a:xfrm>
            <a:off x="7616336" y="4761009"/>
            <a:ext cx="3059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4-nitrophénol</a:t>
            </a:r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EF436F83-0421-4FA9-BE70-2D9598084F6C}"/>
              </a:ext>
            </a:extLst>
          </p:cNvPr>
          <p:cNvCxnSpPr>
            <a:cxnSpLocks/>
          </p:cNvCxnSpPr>
          <p:nvPr/>
        </p:nvCxnSpPr>
        <p:spPr>
          <a:xfrm>
            <a:off x="3584699" y="4532435"/>
            <a:ext cx="101935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4B17F241-6106-477F-8324-F58147A9C6ED}"/>
              </a:ext>
            </a:extLst>
          </p:cNvPr>
          <p:cNvCxnSpPr>
            <a:cxnSpLocks/>
          </p:cNvCxnSpPr>
          <p:nvPr/>
        </p:nvCxnSpPr>
        <p:spPr>
          <a:xfrm>
            <a:off x="3741129" y="2017838"/>
            <a:ext cx="183319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>
            <a:extLst>
              <a:ext uri="{FF2B5EF4-FFF2-40B4-BE49-F238E27FC236}">
                <a16:creationId xmlns:a16="http://schemas.microsoft.com/office/drawing/2014/main" id="{D10B58FB-2967-480C-B65D-FBD21C3432AB}"/>
              </a:ext>
            </a:extLst>
          </p:cNvPr>
          <p:cNvSpPr txBox="1"/>
          <p:nvPr/>
        </p:nvSpPr>
        <p:spPr>
          <a:xfrm>
            <a:off x="2211268" y="1808963"/>
            <a:ext cx="3059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2-nitrophénol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4DB1CC01-A98B-404F-9B8C-97D8500CE17E}"/>
              </a:ext>
            </a:extLst>
          </p:cNvPr>
          <p:cNvSpPr txBox="1"/>
          <p:nvPr/>
        </p:nvSpPr>
        <p:spPr>
          <a:xfrm>
            <a:off x="3481753" y="324544"/>
            <a:ext cx="4976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Chromatographie sur couche mince</a:t>
            </a:r>
          </a:p>
        </p:txBody>
      </p:sp>
    </p:spTree>
    <p:extLst>
      <p:ext uri="{BB962C8B-B14F-4D97-AF65-F5344CB8AC3E}">
        <p14:creationId xmlns:p14="http://schemas.microsoft.com/office/powerpoint/2010/main" val="3750188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99A017-C83A-4FD3-8FBD-BC61767A4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SLIDE FOSSET P 379</a:t>
            </a:r>
          </a:p>
        </p:txBody>
      </p:sp>
    </p:spTree>
    <p:extLst>
      <p:ext uri="{BB962C8B-B14F-4D97-AF65-F5344CB8AC3E}">
        <p14:creationId xmlns:p14="http://schemas.microsoft.com/office/powerpoint/2010/main" val="3952255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32E0A4C5-615D-4F4F-9B18-53A7D4120E5F}"/>
              </a:ext>
            </a:extLst>
          </p:cNvPr>
          <p:cNvSpPr/>
          <p:nvPr/>
        </p:nvSpPr>
        <p:spPr>
          <a:xfrm>
            <a:off x="3807069" y="325315"/>
            <a:ext cx="4334608" cy="1811216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Forces intermoléculaires</a:t>
            </a:r>
          </a:p>
        </p:txBody>
      </p:sp>
      <p:cxnSp>
        <p:nvCxnSpPr>
          <p:cNvPr id="6" name="Connecteur : en angle 5">
            <a:extLst>
              <a:ext uri="{FF2B5EF4-FFF2-40B4-BE49-F238E27FC236}">
                <a16:creationId xmlns:a16="http://schemas.microsoft.com/office/drawing/2014/main" id="{EB05ED96-A9E0-496D-813A-119FE8FB9B37}"/>
              </a:ext>
            </a:extLst>
          </p:cNvPr>
          <p:cNvCxnSpPr/>
          <p:nvPr/>
        </p:nvCxnSpPr>
        <p:spPr>
          <a:xfrm rot="5400000">
            <a:off x="3068516" y="2048607"/>
            <a:ext cx="1863969" cy="175846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 : en angle 10">
            <a:extLst>
              <a:ext uri="{FF2B5EF4-FFF2-40B4-BE49-F238E27FC236}">
                <a16:creationId xmlns:a16="http://schemas.microsoft.com/office/drawing/2014/main" id="{38FF6401-8D2E-4E81-8403-48F727190B68}"/>
              </a:ext>
            </a:extLst>
          </p:cNvPr>
          <p:cNvCxnSpPr>
            <a:cxnSpLocks/>
          </p:cNvCxnSpPr>
          <p:nvPr/>
        </p:nvCxnSpPr>
        <p:spPr>
          <a:xfrm rot="16200000" flipH="1">
            <a:off x="7198730" y="1972428"/>
            <a:ext cx="2000938" cy="177385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D5316444-65EF-4481-93AE-B4E5C3733DF2}"/>
              </a:ext>
            </a:extLst>
          </p:cNvPr>
          <p:cNvSpPr/>
          <p:nvPr/>
        </p:nvSpPr>
        <p:spPr>
          <a:xfrm>
            <a:off x="1194084" y="3993266"/>
            <a:ext cx="3854369" cy="269690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Interaction dipôles-dipôles de Van der Waals :</a:t>
            </a:r>
          </a:p>
          <a:p>
            <a:pPr algn="ctr"/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Keesom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Debye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London</a:t>
            </a:r>
          </a:p>
          <a:p>
            <a:endParaRPr lang="fr-FR" sz="2400" dirty="0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1352E294-7452-4F36-AA8A-FAC72D06B91F}"/>
              </a:ext>
            </a:extLst>
          </p:cNvPr>
          <p:cNvSpPr/>
          <p:nvPr/>
        </p:nvSpPr>
        <p:spPr>
          <a:xfrm>
            <a:off x="7143549" y="3999275"/>
            <a:ext cx="4027990" cy="2662177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Liaisons hydrogènes :</a:t>
            </a:r>
          </a:p>
          <a:p>
            <a:pPr algn="ctr"/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A-H            B   </a:t>
            </a:r>
            <a:r>
              <a:rPr lang="el-G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χ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(A) &gt; </a:t>
            </a:r>
            <a:r>
              <a:rPr lang="el-G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χ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(H)     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B5BD3059-DB03-4E6E-917A-E038FCDC9A3B}"/>
              </a:ext>
            </a:extLst>
          </p:cNvPr>
          <p:cNvCxnSpPr/>
          <p:nvPr/>
        </p:nvCxnSpPr>
        <p:spPr>
          <a:xfrm>
            <a:off x="8060303" y="5717894"/>
            <a:ext cx="694481" cy="0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A42ED08E-124E-4448-A30F-A4825205E1FA}"/>
              </a:ext>
            </a:extLst>
          </p:cNvPr>
          <p:cNvCxnSpPr>
            <a:cxnSpLocks/>
          </p:cNvCxnSpPr>
          <p:nvPr/>
        </p:nvCxnSpPr>
        <p:spPr>
          <a:xfrm>
            <a:off x="8766359" y="5532699"/>
            <a:ext cx="0" cy="37039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53816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66</Words>
  <Application>Microsoft Office PowerPoint</Application>
  <PresentationFormat>Grand écran</PresentationFormat>
  <Paragraphs>21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Thème Office</vt:lpstr>
      <vt:lpstr>Forces intermoléculaires</vt:lpstr>
      <vt:lpstr>Présentation PowerPoint</vt:lpstr>
      <vt:lpstr>Présentation PowerPoint</vt:lpstr>
      <vt:lpstr>Fosset graph p.376</vt:lpstr>
      <vt:lpstr>Présentation PowerPoint</vt:lpstr>
      <vt:lpstr>Présentation PowerPoint</vt:lpstr>
      <vt:lpstr>SLIDE FOSSET P 379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Forces intermoléculaires</dc:title>
  <dc:creator>LOIC</dc:creator>
  <cp:lastModifiedBy>LOIC</cp:lastModifiedBy>
  <cp:revision>20</cp:revision>
  <dcterms:created xsi:type="dcterms:W3CDTF">2019-05-13T11:15:03Z</dcterms:created>
  <dcterms:modified xsi:type="dcterms:W3CDTF">2019-06-09T08:40:58Z</dcterms:modified>
</cp:coreProperties>
</file>