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0" r:id="rId4"/>
    <p:sldId id="261" r:id="rId5"/>
    <p:sldId id="258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2B38BE-5A4A-494C-9F66-AF4752E6DC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8B9C5E3-761E-4155-8434-84DD7D8167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C109913-26A5-4799-9643-A133470CB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9392-77EF-4AC9-A9D0-70195CCD3EB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85AEF6B-1271-47E0-972A-447AE9825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B907913-E3B4-4C8F-9DCA-545387FDE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8737C-35E7-4C4F-B4F2-3778934800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320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DD01B-2E45-4EC5-BCBE-D089FE84E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B7ED668-278A-446C-9B33-E0A95AF1E8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C9279DD-E79A-4C1D-8FE0-FEB1686D7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9392-77EF-4AC9-A9D0-70195CCD3EB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F086A37-E3D9-4D5F-95BB-36FB817B5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4C0AE96-F8E9-4EFC-8588-B3C6F52B1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8737C-35E7-4C4F-B4F2-3778934800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3756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CE6E220-1A97-4E48-BD1B-DBD38D58C1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934F89B-1FE7-4CD2-8EF4-6785BE8890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0757E5-4A68-43AE-903E-503AE2A1D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9392-77EF-4AC9-A9D0-70195CCD3EB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A1A8B8-89BA-4C81-949D-E1067117A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506C4C0-C0FA-435E-83BE-2038428FD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8737C-35E7-4C4F-B4F2-3778934800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3108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B2468D-6910-4F44-8212-5C3966D21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632F1D0-EB19-4ABE-ADFE-50F60D34EF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33C903E-EDB8-41F7-AC49-C84D1DF29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9392-77EF-4AC9-A9D0-70195CCD3EB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EA73329-D9C3-413D-91E7-15AA2B134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A73097-06B1-40D7-BEC6-4BF416F12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8737C-35E7-4C4F-B4F2-3778934800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5008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A6E9B7-B931-47A7-8732-2361C724A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68DC781-F14D-4736-99AD-52AABDE8A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0BC2B2E-3D3F-4CD7-AECC-3339BC4ED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9392-77EF-4AC9-A9D0-70195CCD3EB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CA7ED70-0C24-4993-8E1C-903CEA255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18164B9-8EDB-4A9C-A491-52A2AD909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8737C-35E7-4C4F-B4F2-3778934800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014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D656E4-CC27-4D21-A48E-97D19E198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869B9F-00DA-4487-AF82-424DEDB5FF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9A0CAE8-4E1C-4A08-9803-4637301B70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D09FB7C-678D-45DC-9B86-B12F6D9DA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9392-77EF-4AC9-A9D0-70195CCD3EB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5FF1196-4510-4959-AE0A-F157D47A3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D59B666-4DED-4442-828A-62DD2E919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8737C-35E7-4C4F-B4F2-3778934800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8172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F525DA-02BD-46AF-9307-C00F222A2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7FB225-10C4-4FDF-A937-2DEAB55589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0978FB4-04BC-4C0B-AE21-AA5525676C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542962E-EE57-4312-A990-9283934CED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0AF1A32-1876-4125-B968-6828C635A0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DB074D5-C13E-4B59-ADEC-1E5BB7A5B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9392-77EF-4AC9-A9D0-70195CCD3EB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E18B2C1-AA9F-42CA-9FE6-04896B6DC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369DBF6-B7D0-4C92-AA9A-FBFEB1A52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8737C-35E7-4C4F-B4F2-3778934800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8768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239428-8539-4639-8A29-57C11816F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8D6E273-1239-40BF-B026-CED3BE2FB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9392-77EF-4AC9-A9D0-70195CCD3EB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4244C0B-B01E-471E-BB1F-174B3C095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2E5197F-7317-4E55-8606-A8D07C05B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8737C-35E7-4C4F-B4F2-3778934800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0005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D4B21C8-4F66-4AB1-B61E-540D1FB08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9392-77EF-4AC9-A9D0-70195CCD3EB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CE57E23-7CF3-4716-A4C2-261470FB9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1D92F7A-0F79-42B0-9303-9D35D3AAF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8737C-35E7-4C4F-B4F2-3778934800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2752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0E9C61-C9E0-45C3-9E16-977522E98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567C46E-4884-4DB8-ABFA-16A26B3B2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79DCF75-0652-4657-95EF-23F6693607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ABA2F1C-EC1D-4EDA-9769-49F5E8D05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9392-77EF-4AC9-A9D0-70195CCD3EB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CA7A7C9-A36E-413F-9055-1142B3670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E3692FB-0D04-4806-8416-2FF02E670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8737C-35E7-4C4F-B4F2-3778934800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2647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8EC725-1D2E-423C-8B2B-C89C0043B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6382080-0654-4521-A775-EC4AE5B2C1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946B0AA-CE5D-486A-8B9D-D940FE4B87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8DDACFB-8CAD-4C5B-BC52-552993EB3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9392-77EF-4AC9-A9D0-70195CCD3EB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10B58D0-14B3-4E91-8BD9-A118DF469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938220-4FB1-4EF6-B601-D1EE504E4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8737C-35E7-4C4F-B4F2-3778934800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5187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1B702E0-638D-4350-BD86-C07A2E3BF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C162B3-BFC0-4ACB-ADB1-363235957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A811EF-1F3F-4F9F-9EE1-5EC675BC3C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29392-77EF-4AC9-A9D0-70195CCD3EB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53D3E3F-760B-4A85-9D09-37A2E6752B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663B41B-E20E-4269-A095-FA97DF6299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8737C-35E7-4C4F-B4F2-3778934800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9517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33173D1-94C4-46B9-B33F-AF931DC1A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616" y="800100"/>
            <a:ext cx="6542942" cy="392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553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C703984E-69E7-4366-AC76-142937653060}"/>
              </a:ext>
            </a:extLst>
          </p:cNvPr>
          <p:cNvSpPr txBox="1"/>
          <p:nvPr/>
        </p:nvSpPr>
        <p:spPr>
          <a:xfrm>
            <a:off x="3683977" y="1644162"/>
            <a:ext cx="3824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p.327 de </a:t>
            </a:r>
            <a:r>
              <a:rPr lang="fr-FR" dirty="0" err="1"/>
              <a:t>M.Roche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38393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4E1413C-26A7-4F47-B2F8-186FFBED0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617" y="449439"/>
            <a:ext cx="5632765" cy="446914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C3A9C97-9B97-49FC-B0FE-63019836123E}"/>
              </a:ext>
            </a:extLst>
          </p:cNvPr>
          <p:cNvSpPr txBox="1"/>
          <p:nvPr/>
        </p:nvSpPr>
        <p:spPr>
          <a:xfrm>
            <a:off x="3713284" y="5213837"/>
            <a:ext cx="5310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Catalyseur par transfert de phase</a:t>
            </a:r>
          </a:p>
        </p:txBody>
      </p:sp>
    </p:spTree>
    <p:extLst>
      <p:ext uri="{BB962C8B-B14F-4D97-AF65-F5344CB8AC3E}">
        <p14:creationId xmlns:p14="http://schemas.microsoft.com/office/powerpoint/2010/main" val="4155555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59F58517-5BF7-4275-8B55-145321270507}"/>
              </a:ext>
            </a:extLst>
          </p:cNvPr>
          <p:cNvSpPr txBox="1"/>
          <p:nvPr/>
        </p:nvSpPr>
        <p:spPr>
          <a:xfrm>
            <a:off x="3455377" y="1433146"/>
            <a:ext cx="6075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Photo p.171 Blanchard</a:t>
            </a:r>
          </a:p>
        </p:txBody>
      </p:sp>
    </p:spTree>
    <p:extLst>
      <p:ext uri="{BB962C8B-B14F-4D97-AF65-F5344CB8AC3E}">
        <p14:creationId xmlns:p14="http://schemas.microsoft.com/office/powerpoint/2010/main" val="2945891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5F2E672B-BC59-45CC-96FC-ACBB694A2DE7}"/>
              </a:ext>
            </a:extLst>
          </p:cNvPr>
          <p:cNvSpPr/>
          <p:nvPr/>
        </p:nvSpPr>
        <p:spPr>
          <a:xfrm>
            <a:off x="3376245" y="142826"/>
            <a:ext cx="5134708" cy="2057400"/>
          </a:xfrm>
          <a:prstGeom prst="round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25C05A5-F48B-4892-854A-934D4CCF3332}"/>
              </a:ext>
            </a:extLst>
          </p:cNvPr>
          <p:cNvSpPr txBox="1"/>
          <p:nvPr/>
        </p:nvSpPr>
        <p:spPr>
          <a:xfrm rot="10800000" flipV="1">
            <a:off x="3908179" y="674526"/>
            <a:ext cx="40708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Transfert de phases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6220CD66-A767-473A-81EB-03D1B4A14AD7}"/>
              </a:ext>
            </a:extLst>
          </p:cNvPr>
          <p:cNvCxnSpPr>
            <a:cxnSpLocks/>
          </p:cNvCxnSpPr>
          <p:nvPr/>
        </p:nvCxnSpPr>
        <p:spPr>
          <a:xfrm>
            <a:off x="5926011" y="2312377"/>
            <a:ext cx="17587" cy="85947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18ED1BA6-7F5B-4478-8003-A6EC2F9C54B4}"/>
              </a:ext>
            </a:extLst>
          </p:cNvPr>
          <p:cNvSpPr/>
          <p:nvPr/>
        </p:nvSpPr>
        <p:spPr>
          <a:xfrm>
            <a:off x="3071450" y="3256407"/>
            <a:ext cx="6049100" cy="859478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B2409B3-35F4-4481-971E-472520496354}"/>
              </a:ext>
            </a:extLst>
          </p:cNvPr>
          <p:cNvSpPr txBox="1"/>
          <p:nvPr/>
        </p:nvSpPr>
        <p:spPr>
          <a:xfrm>
            <a:off x="3071450" y="3429000"/>
            <a:ext cx="6796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Grandeur importante : Constante de partage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DD2714D9-225E-4995-AA8A-6E9D01611050}"/>
              </a:ext>
            </a:extLst>
          </p:cNvPr>
          <p:cNvCxnSpPr>
            <a:cxnSpLocks/>
          </p:cNvCxnSpPr>
          <p:nvPr/>
        </p:nvCxnSpPr>
        <p:spPr>
          <a:xfrm flipH="1">
            <a:off x="4690694" y="4200437"/>
            <a:ext cx="490901" cy="61253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B9463846-0B9A-4F40-B943-5FA2B96DDFF4}"/>
              </a:ext>
            </a:extLst>
          </p:cNvPr>
          <p:cNvCxnSpPr>
            <a:cxnSpLocks/>
          </p:cNvCxnSpPr>
          <p:nvPr/>
        </p:nvCxnSpPr>
        <p:spPr>
          <a:xfrm>
            <a:off x="7066088" y="4200437"/>
            <a:ext cx="495297" cy="61253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lipse 6">
            <a:extLst>
              <a:ext uri="{FF2B5EF4-FFF2-40B4-BE49-F238E27FC236}">
                <a16:creationId xmlns:a16="http://schemas.microsoft.com/office/drawing/2014/main" id="{EC69E7C8-DAA3-4EBA-80D9-3E5BBD613C47}"/>
              </a:ext>
            </a:extLst>
          </p:cNvPr>
          <p:cNvSpPr/>
          <p:nvPr/>
        </p:nvSpPr>
        <p:spPr>
          <a:xfrm>
            <a:off x="600811" y="4611505"/>
            <a:ext cx="4941277" cy="1842049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96A5B5C4-CD4C-4534-B257-89452AC024F1}"/>
              </a:ext>
            </a:extLst>
          </p:cNvPr>
          <p:cNvSpPr/>
          <p:nvPr/>
        </p:nvSpPr>
        <p:spPr>
          <a:xfrm>
            <a:off x="6380288" y="4775179"/>
            <a:ext cx="4941277" cy="1739921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279E8B7-99F2-41C5-91B0-2DDEF5C72E1F}"/>
              </a:ext>
            </a:extLst>
          </p:cNvPr>
          <p:cNvSpPr txBox="1"/>
          <p:nvPr/>
        </p:nvSpPr>
        <p:spPr>
          <a:xfrm>
            <a:off x="219803" y="4761480"/>
            <a:ext cx="5706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Extraction liquide-liquide :</a:t>
            </a:r>
          </a:p>
          <a:p>
            <a:pPr algn="ctr"/>
            <a:r>
              <a:rPr lang="fr-FR" dirty="0">
                <a:solidFill>
                  <a:schemeClr val="tx1">
                    <a:lumMod val="85000"/>
                    <a:lumOff val="1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Influence du pH et de la complexation</a:t>
            </a:r>
          </a:p>
          <a:p>
            <a:pPr algn="ctr"/>
            <a:endParaRPr lang="fr-FR" dirty="0">
              <a:solidFill>
                <a:schemeClr val="tx1">
                  <a:lumMod val="85000"/>
                  <a:lumOff val="1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dirty="0">
                <a:solidFill>
                  <a:schemeClr val="tx1">
                    <a:lumMod val="85000"/>
                    <a:lumOff val="1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But : Optimisation du rendement d’extraction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C046ECE-633C-4EB4-AD2E-3930C1362A85}"/>
              </a:ext>
            </a:extLst>
          </p:cNvPr>
          <p:cNvSpPr txBox="1"/>
          <p:nvPr/>
        </p:nvSpPr>
        <p:spPr>
          <a:xfrm>
            <a:off x="5997822" y="4897520"/>
            <a:ext cx="5706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Catalyse par transfert de phase :</a:t>
            </a:r>
          </a:p>
          <a:p>
            <a:pPr algn="ctr"/>
            <a:r>
              <a:rPr lang="fr-FR" dirty="0">
                <a:solidFill>
                  <a:schemeClr val="tx1">
                    <a:lumMod val="85000"/>
                    <a:lumOff val="1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Choix du bon catalyseur</a:t>
            </a:r>
          </a:p>
          <a:p>
            <a:pPr algn="ctr"/>
            <a:endParaRPr lang="fr-FR" dirty="0">
              <a:solidFill>
                <a:schemeClr val="tx1">
                  <a:lumMod val="85000"/>
                  <a:lumOff val="1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dirty="0">
                <a:solidFill>
                  <a:schemeClr val="tx1">
                    <a:lumMod val="85000"/>
                    <a:lumOff val="1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But : Optimiser le contact entre les réactifs</a:t>
            </a:r>
          </a:p>
        </p:txBody>
      </p:sp>
    </p:spTree>
    <p:extLst>
      <p:ext uri="{BB962C8B-B14F-4D97-AF65-F5344CB8AC3E}">
        <p14:creationId xmlns:p14="http://schemas.microsoft.com/office/powerpoint/2010/main" val="160629473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60</Words>
  <Application>Microsoft Office PowerPoint</Application>
  <PresentationFormat>Grand écran</PresentationFormat>
  <Paragraphs>13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14</cp:revision>
  <dcterms:created xsi:type="dcterms:W3CDTF">2019-04-20T11:37:16Z</dcterms:created>
  <dcterms:modified xsi:type="dcterms:W3CDTF">2019-06-09T08:55:57Z</dcterms:modified>
</cp:coreProperties>
</file>