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92247B-686A-45C4-9C37-2ACB925657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89A66A6-4643-44ED-8D77-0BBA078707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C0D31F-A3F3-483F-92D9-905AE100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F62B8F-CF3A-4E26-AB75-B3CB9C15C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C2C408-F5A9-4C3A-A55B-B866B03DA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983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DCA9B6-2224-4592-8A7B-AC6D4259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1C0E264-A31B-48F4-B235-AAC0F59A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551E10-E231-4D61-B49C-A56DE067B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61FC81-5658-4C8A-9E00-81E254E8E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BDD2DE-F323-4BF7-B1F3-2F28813CD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583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2B80E66-29BD-4F46-84D4-7848904EFA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443D789-7B6F-4FE3-9BDA-96AAD505D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9BB717-83DB-4303-A6C5-BF1005A0B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A7ED3C-BB1D-4959-A9F6-55BFE7B1F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6A6A91-77A3-4625-A207-B263ACA41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6548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BF4E99-C3C3-4FCB-BD84-D7C74E94F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D1619D-9EB9-4BB0-B00E-07BB48F35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BFBB79-69FB-4580-B085-4D34E67C5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F823EE-4D41-4E48-8C30-414B6EC8B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AC94A3-4CAD-4992-82F8-664F8764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2108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695DEF-AB73-4CB5-9930-C8CB05441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2D2358A-9190-49A9-9681-6FC217F59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EE63D2-DF6D-401E-8CEC-4AB8C74B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B9E0D9-33D2-4BD5-9307-520A6ED2F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5E9B4C-6F16-4413-8B59-15CEAA80B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368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C2EA61-3061-4DC6-BFFF-F72C99095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F3811C-757E-4E55-8F7A-6656130B7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8C78A20-36F0-424E-9385-B0874A2DF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97A17C9-122A-47AD-A8AB-B7AD5BD22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172FC4-6987-4AA3-A987-9A2CA66AA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DCB8E7-0A4B-4E1C-87E1-BB1A30567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5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D1796-9875-48E4-BF21-A328F24AD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EDCE95-7AF9-496D-A56C-CAD4AD865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2435F19-1CAB-4B8F-AB6D-A00F74DE8C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0C85165-F029-493E-8191-0E3BD0815C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71B5329-DD3C-4874-96D2-78DAE676B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F3C8B06-CA67-45B3-82A3-DD5476BE6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06B90DE-726C-40A8-A832-39FA9DC0E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5BB600B-E41E-4691-8CB1-5B6CCFEE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891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5107D1-920A-45EE-8F5A-0F0A1AE3B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155FDF-FD14-4683-AAF1-A885FD320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1096E7-D9F9-4D9A-8821-5C2968030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EE9D59-291C-411A-B4C6-F7571CFD7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18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C2B89F8-7B19-4B36-982F-86A1FB09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C529678-7506-4D6B-9E3D-2D38D962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35400D-A094-40B4-B0EE-6D44D0DFF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69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A1C5E-CA85-42DA-8A9C-F19063B3D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F7DAD6-D4C1-4BBD-881B-D09CD983F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F4A0E3D-17FF-493D-A1D3-D6ED382D0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3DA974A-AA75-4ECE-A708-CE9C51D79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FB3BAD-BB07-46CE-B38F-2A98D5C02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46FA73F-6925-49FB-8FDB-80DC058B6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62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2E4413-C266-4E75-B4DF-E0C9DC3C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8ED5E6A-4C11-4BE4-89CB-A9675D8EC2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E31A998-2AF2-4745-AE03-B485A4075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4AACC0-CE0F-40EF-87D4-397A8183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2B2E7B-419E-4F9E-AF46-23C13308F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D728CC-9375-432A-8D7F-48C76BE03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409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A0DA58F-C1E9-4C8F-8D42-98C715439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DF918E-56BF-4CAA-8708-69A39632F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C454C3-C688-4EB4-B4A8-2EC789D359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37705-C053-47D5-B4C5-FB74E90D4E2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781789-CAD7-43DF-A9AE-CF3B4143B3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7A0856-C21B-40B2-9326-BD316E642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9E070-9023-4F2E-B2BC-1BF5DB7946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693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359BB564-86EF-4757-84E7-88FA76F8A293}"/>
                  </a:ext>
                </a:extLst>
              </p:cNvPr>
              <p:cNvSpPr>
                <a:spLocks noGrp="1"/>
              </p:cNvSpPr>
              <p:nvPr>
                <p:ph type="ctrTitle"/>
              </p:nvPr>
            </p:nvSpPr>
            <p:spPr>
              <a:xfrm>
                <a:off x="1524000" y="1503485"/>
                <a:ext cx="9144000" cy="2006478"/>
              </a:xfrm>
            </p:spPr>
            <p:txBody>
              <a:bodyPr>
                <a:normAutofit/>
              </a:bodyPr>
              <a:lstStyle/>
              <a:p>
                <a:r>
                  <a:rPr lang="fr-FR" sz="49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Pour la réaction de formation du ciment : </a:t>
                </a:r>
                <a14:m>
                  <m:oMath xmlns:m="http://schemas.openxmlformats.org/officeDocument/2006/math">
                    <m:r>
                      <a:rPr lang="fr-F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fr-F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fr-F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𝑟𝐻</m:t>
                    </m:r>
                    <m:r>
                      <a:rPr lang="fr-FR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°=</m:t>
                    </m:r>
                  </m:oMath>
                </a14:m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419 kJ/mol </a:t>
                </a:r>
              </a:p>
            </p:txBody>
          </p:sp>
        </mc:Choice>
        <mc:Fallback>
          <p:sp>
            <p:nvSpPr>
              <p:cNvPr id="2" name="Titre 1">
                <a:extLst>
                  <a:ext uri="{FF2B5EF4-FFF2-40B4-BE49-F238E27FC236}">
                    <a16:creationId xmlns:a16="http://schemas.microsoft.com/office/drawing/2014/main" id="{359BB564-86EF-4757-84E7-88FA76F8A2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1524000" y="1503485"/>
                <a:ext cx="9144000" cy="2006478"/>
              </a:xfrm>
              <a:blipFill>
                <a:blip r:embed="rId2"/>
                <a:stretch>
                  <a:fillRect l="-1867" r="-4667" b="-209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64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C804CA68-9746-4517-A936-03582CFA378C}"/>
              </a:ext>
            </a:extLst>
          </p:cNvPr>
          <p:cNvSpPr/>
          <p:nvPr/>
        </p:nvSpPr>
        <p:spPr>
          <a:xfrm>
            <a:off x="3094892" y="1424354"/>
            <a:ext cx="6541477" cy="369276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fH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°(CH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)= - 74.9 kJ/mol</a:t>
            </a:r>
          </a:p>
          <a:p>
            <a:pPr algn="ctr"/>
            <a:b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 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fH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°(CO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)= - 393 kJ/mol	</a:t>
            </a:r>
          </a:p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b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 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fH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°(H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gaz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)= - 242 kJ/mol</a:t>
            </a:r>
          </a:p>
          <a:p>
            <a:pPr algn="ctr"/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fH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°(O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)= 0 kJ/mol</a:t>
            </a:r>
          </a:p>
          <a:p>
            <a:pPr algn="ctr"/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217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2A1E23A-43E9-4BA3-8AFB-FB34DF0ACC67}"/>
              </a:ext>
            </a:extLst>
          </p:cNvPr>
          <p:cNvSpPr/>
          <p:nvPr/>
        </p:nvSpPr>
        <p:spPr>
          <a:xfrm>
            <a:off x="3314700" y="140676"/>
            <a:ext cx="4976446" cy="158261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Utilisation du premier principe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8D94862-CED9-4988-A3FE-D8C972F9FE26}"/>
              </a:ext>
            </a:extLst>
          </p:cNvPr>
          <p:cNvCxnSpPr>
            <a:cxnSpLocks/>
          </p:cNvCxnSpPr>
          <p:nvPr/>
        </p:nvCxnSpPr>
        <p:spPr>
          <a:xfrm flipH="1">
            <a:off x="3376246" y="1723292"/>
            <a:ext cx="1441938" cy="861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 : coins arrondis 6">
                <a:extLst>
                  <a:ext uri="{FF2B5EF4-FFF2-40B4-BE49-F238E27FC236}">
                    <a16:creationId xmlns:a16="http://schemas.microsoft.com/office/drawing/2014/main" id="{BD5AACCB-687F-48DE-8424-C6919A64C4A0}"/>
                  </a:ext>
                </a:extLst>
              </p:cNvPr>
              <p:cNvSpPr/>
              <p:nvPr/>
            </p:nvSpPr>
            <p:spPr>
              <a:xfrm>
                <a:off x="123091" y="2751992"/>
                <a:ext cx="5972909" cy="2549770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Approximation : </a:t>
                </a:r>
              </a:p>
              <a:p>
                <a:pPr algn="ctr"/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Approximation d’Ellingham </a:t>
                </a:r>
                <a14:m>
                  <m:oMath xmlns:m="http://schemas.openxmlformats.org/officeDocument/2006/math">
                    <m:r>
                      <a:rPr lang="fr-F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fr-F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𝑟𝐻</m:t>
                    </m:r>
                    <m:r>
                      <a:rPr lang="fr-FR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fr-FR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fr-FR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 </a:t>
                </a:r>
                <a14:m>
                  <m:oMath xmlns:m="http://schemas.openxmlformats.org/officeDocument/2006/math">
                    <m:r>
                      <a:rPr lang="fr-F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fr-F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𝑟𝐻</m:t>
                    </m:r>
                    <m:r>
                      <a:rPr lang="fr-FR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𝑟𝐻</m:t>
                    </m:r>
                  </m:oMath>
                </a14:m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𝑟𝐻</m:t>
                    </m:r>
                    <m:r>
                      <a:rPr lang="fr-FR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Adiabaticité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 : coins arrondis 6">
                <a:extLst>
                  <a:ext uri="{FF2B5EF4-FFF2-40B4-BE49-F238E27FC236}">
                    <a16:creationId xmlns:a16="http://schemas.microsoft.com/office/drawing/2014/main" id="{BD5AACCB-687F-48DE-8424-C6919A64C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91" y="2751992"/>
                <a:ext cx="5972909" cy="2549770"/>
              </a:xfrm>
              <a:prstGeom prst="roundRect">
                <a:avLst/>
              </a:prstGeom>
              <a:blipFill>
                <a:blip r:embed="rId2"/>
                <a:stretch>
                  <a:fillRect b="-3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4EB327F-FADA-40F4-948A-198B4ED328DE}"/>
              </a:ext>
            </a:extLst>
          </p:cNvPr>
          <p:cNvCxnSpPr>
            <a:cxnSpLocks/>
          </p:cNvCxnSpPr>
          <p:nvPr/>
        </p:nvCxnSpPr>
        <p:spPr>
          <a:xfrm>
            <a:off x="7373819" y="1723292"/>
            <a:ext cx="1541581" cy="984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82D287BA-9CB1-40FF-B796-B2213D36FC03}"/>
              </a:ext>
            </a:extLst>
          </p:cNvPr>
          <p:cNvSpPr/>
          <p:nvPr/>
        </p:nvSpPr>
        <p:spPr>
          <a:xfrm>
            <a:off x="7145217" y="2751993"/>
            <a:ext cx="4841632" cy="261131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Valeurs : </a:t>
            </a:r>
          </a:p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Evaluation des transferts thermiques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Détermination de la température de flamme</a:t>
            </a:r>
          </a:p>
        </p:txBody>
      </p:sp>
    </p:spTree>
    <p:extLst>
      <p:ext uri="{BB962C8B-B14F-4D97-AF65-F5344CB8AC3E}">
        <p14:creationId xmlns:p14="http://schemas.microsoft.com/office/powerpoint/2010/main" val="40057182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56</Words>
  <Application>Microsoft Office PowerPoint</Application>
  <PresentationFormat>Grand écran</PresentationFormat>
  <Paragraphs>16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Wingdings</vt:lpstr>
      <vt:lpstr>Thème Office</vt:lpstr>
      <vt:lpstr>Pour la réaction de formation du ciment :   ΔrH°=419 kJ/mol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Pour la réaction de formation du ciment :   ΔrH°=419 kJ/mol</dc:title>
  <dc:creator>LOIC</dc:creator>
  <cp:lastModifiedBy>LOIC</cp:lastModifiedBy>
  <cp:revision>6</cp:revision>
  <dcterms:created xsi:type="dcterms:W3CDTF">2019-06-09T07:38:16Z</dcterms:created>
  <dcterms:modified xsi:type="dcterms:W3CDTF">2019-06-09T08:11:22Z</dcterms:modified>
</cp:coreProperties>
</file>