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5935A-CEDD-4132-83E7-FD191EC679AC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5545C-65D7-41A5-B254-2B1152AF09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639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65545C-65D7-41A5-B254-2B1152AF095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4838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46FF22-43A5-410D-81BA-4579F0A1F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8BFD5E2-37E2-4D87-9197-3A6B6CF7A2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56E1B0-75E8-4CB6-A008-B90469792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93EC7B-BDB1-4BD2-B259-0F3D017E3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4F0EA8-5661-4165-A17B-3ADA0919A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2763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6ACC4E-B412-4E85-B74E-7ECEF7856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8BA91D9-25BC-48BF-99D5-D4F4ED5790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1E3E5B-6857-403E-806D-64DD3D7C3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030A02-5219-4A4B-A9A8-844511F4C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ECEE04-DD9C-4615-B9A2-96234122C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881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2B231CD-E7D9-4C27-B689-34238922FD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54DFA3-8D43-438E-99E5-5B2B49B160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A72965-3377-4F6B-8A4E-563E65946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3825A3-CAC8-4FD2-AD7D-AF995D8A1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5FAF7D-57D3-4112-B306-3EFDB6049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376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548289-E472-46D3-9591-341978D94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95F44D-255F-49B3-AD79-7C23AE8D8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AB5FF4-E294-43AC-BACB-F6821AA38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176178-47DC-4CE3-8EB0-705C3A17F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5F9D29-F3AC-47C2-9D8C-D0C82788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163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C19AA6-5860-4076-83B3-A5AA6C225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915FD2-D904-4751-AB34-D4150BA9E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1578E5-098D-4FB6-8C3D-71F446DBD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24F559-3973-4C7E-AC20-5D11418E7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DB26FA8-0F5B-4A4D-B717-A3FE978B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07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18020E-0A32-4202-B050-B003D47E1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49D1A4-ED8E-4724-9BB4-6D6FB3F1F3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105D0C-FF28-4A4E-B11E-38D5E7520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20DBD6C-C160-4776-B168-BF5C76876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5A32430-7D52-43D2-8F2E-5D3D39DB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8FDAF03-89F8-4C95-8A01-3B135B573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7110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5D7AE7-838C-414B-B1EC-9690FA8B1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5C56D1-A884-4B33-ACA6-EF96F8243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D63CA22-1983-49DB-83B1-D5FE82D072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DD9816-94E8-4A37-8E7C-E89FBA88A0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6A72A58-AC8B-46BD-8648-AAFA3E81C3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43B9434-8CFC-47BA-96DD-E79D676E5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02BCD07-7252-4BF4-A690-413881B42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0CEC0D2-48AE-4A61-B83E-F3CAFF0A0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485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79F133-05BA-4092-87F3-45FB3769F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70F1328-E382-468F-8118-5C5AF7874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EF34C1-31E0-4824-A3C0-D662CBBA5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6AB9F61-CBA4-49A2-A0B2-8852E4D3A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28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D84687A-EEC1-4177-AD1E-C6D421796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225E499-F8EA-4BC6-85FC-D846FBC36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4ECCD36-BB0A-42C8-80CB-63563B8C2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777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2C5F88-A69D-49DD-92FB-064ADA74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51AC7E-5163-437E-B940-4FDFFFA83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05A4FE-83E4-4FB7-BE56-0FD8737B2C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CC8195D-662C-4E6F-A05B-50AC9A901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862D40E-F402-47BB-9DC0-15C6C759D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A69AA3F-5B02-42CC-94C3-BC2B5DBB8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251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D21057-7ADC-4644-A364-46388364B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FD7652D-AFD2-4793-92DD-CD891C0FCB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E65F99A-B81F-4FF8-B408-65DD17091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935B8A-EF09-49AA-94C9-88F00E734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8384F2-ECFB-4A11-82DB-434F7D3FC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7FE064-AA9A-4EB9-9389-17E253345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1107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1C283D1-A01C-40F0-A674-0AE3C2F80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5ABB5C-079E-4480-9327-63CF2C6421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41B27A-39E3-4B62-BD62-22E0D31FD2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7AD50-C219-41DD-907F-72DEBBB02CE8}" type="datetimeFigureOut">
              <a:rPr lang="fr-FR" smtClean="0"/>
              <a:t>18/05/2019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F4DAB8-F539-4EBE-84BC-8AB13A874E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E82715-27FF-457E-8905-D09F3F4917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7F85C-15F6-44D8-AE0E-70B79CC6AE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348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7699B0-73F0-460C-80CA-4EE29729A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Contrôle thermodynamique / Contrôle cinétique</a:t>
            </a:r>
          </a:p>
        </p:txBody>
      </p:sp>
    </p:spTree>
    <p:extLst>
      <p:ext uri="{BB962C8B-B14F-4D97-AF65-F5344CB8AC3E}">
        <p14:creationId xmlns:p14="http://schemas.microsoft.com/office/powerpoint/2010/main" val="2892603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C6C7AF0A-0CAA-4568-AD06-51A5EB7DE4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585331"/>
              </p:ext>
            </p:extLst>
          </p:nvPr>
        </p:nvGraphicFramePr>
        <p:xfrm>
          <a:off x="245360" y="474784"/>
          <a:ext cx="11701279" cy="1486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CS ChemDraw Drawing" r:id="rId3" imgW="5748386" imgH="730004" progId="ChemDraw.Document.6.0">
                  <p:embed/>
                </p:oleObj>
              </mc:Choice>
              <mc:Fallback>
                <p:oleObj name="CS ChemDraw Drawing" r:id="rId3" imgW="5748386" imgH="73000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360" y="474784"/>
                        <a:ext cx="11701279" cy="1486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165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C6C7AF0A-0CAA-4568-AD06-51A5EB7DE4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5360" y="474784"/>
          <a:ext cx="11701279" cy="1486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CS ChemDraw Drawing" r:id="rId4" imgW="5748386" imgH="730004" progId="ChemDraw.Document.6.0">
                  <p:embed/>
                </p:oleObj>
              </mc:Choice>
              <mc:Fallback>
                <p:oleObj name="CS ChemDraw Drawing" r:id="rId4" imgW="5748386" imgH="730004" progId="ChemDraw.Document.6.0">
                  <p:embed/>
                  <p:pic>
                    <p:nvPicPr>
                      <p:cNvPr id="4" name="Objet 3">
                        <a:extLst>
                          <a:ext uri="{FF2B5EF4-FFF2-40B4-BE49-F238E27FC236}">
                            <a16:creationId xmlns:a16="http://schemas.microsoft.com/office/drawing/2014/main" id="{C6C7AF0A-0CAA-4568-AD06-51A5EB7DE4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5360" y="474784"/>
                        <a:ext cx="11701279" cy="1486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5AF1CBC9-F1C6-41F6-BE79-FF1894227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393324"/>
              </p:ext>
            </p:extLst>
          </p:nvPr>
        </p:nvGraphicFramePr>
        <p:xfrm>
          <a:off x="245361" y="2963009"/>
          <a:ext cx="11946641" cy="2549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4616">
                  <a:extLst>
                    <a:ext uri="{9D8B030D-6E8A-4147-A177-3AD203B41FA5}">
                      <a16:colId xmlns:a16="http://schemas.microsoft.com/office/drawing/2014/main" val="2408749507"/>
                    </a:ext>
                  </a:extLst>
                </a:gridCol>
                <a:gridCol w="2925301">
                  <a:extLst>
                    <a:ext uri="{9D8B030D-6E8A-4147-A177-3AD203B41FA5}">
                      <a16:colId xmlns:a16="http://schemas.microsoft.com/office/drawing/2014/main" val="3586277007"/>
                    </a:ext>
                  </a:extLst>
                </a:gridCol>
                <a:gridCol w="3296724">
                  <a:extLst>
                    <a:ext uri="{9D8B030D-6E8A-4147-A177-3AD203B41FA5}">
                      <a16:colId xmlns:a16="http://schemas.microsoft.com/office/drawing/2014/main" val="1063332786"/>
                    </a:ext>
                  </a:extLst>
                </a:gridCol>
              </a:tblGrid>
              <a:tr h="8499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Conditions opératoires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Proportion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Proportion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281540"/>
                  </a:ext>
                </a:extLst>
              </a:tr>
              <a:tr h="8499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40 °C , plusieurs semaines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585193"/>
                  </a:ext>
                </a:extLst>
              </a:tr>
              <a:tr h="8499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- 80 °C , 4h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229204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0408F130-478F-4D7B-8437-08FBF7967DBD}"/>
              </a:ext>
            </a:extLst>
          </p:cNvPr>
          <p:cNvSpPr txBox="1"/>
          <p:nvPr/>
        </p:nvSpPr>
        <p:spPr>
          <a:xfrm>
            <a:off x="7183316" y="2215662"/>
            <a:ext cx="606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2A567C-8535-45EA-B387-7CA425044886}"/>
              </a:ext>
            </a:extLst>
          </p:cNvPr>
          <p:cNvSpPr txBox="1"/>
          <p:nvPr/>
        </p:nvSpPr>
        <p:spPr>
          <a:xfrm>
            <a:off x="10896601" y="2215661"/>
            <a:ext cx="606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D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85D70A8-F4EF-487B-82E2-40E2E0CA8D62}"/>
              </a:ext>
            </a:extLst>
          </p:cNvPr>
          <p:cNvSpPr txBox="1"/>
          <p:nvPr/>
        </p:nvSpPr>
        <p:spPr>
          <a:xfrm>
            <a:off x="1031632" y="2127670"/>
            <a:ext cx="606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878BEC9-A57D-44AB-8E7B-3ED27DC79245}"/>
              </a:ext>
            </a:extLst>
          </p:cNvPr>
          <p:cNvSpPr txBox="1"/>
          <p:nvPr/>
        </p:nvSpPr>
        <p:spPr>
          <a:xfrm>
            <a:off x="3503737" y="2127670"/>
            <a:ext cx="606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91643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EDE6739-14D2-4D31-9D08-57DF5FD9A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83944"/>
            <a:ext cx="5509737" cy="365029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3B7A963-9731-4515-938B-40CAD8822B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18" y="583944"/>
            <a:ext cx="5524979" cy="3756986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45C2E21-A3BD-4456-88CA-F74F41F38C73}"/>
              </a:ext>
            </a:extLst>
          </p:cNvPr>
          <p:cNvCxnSpPr/>
          <p:nvPr/>
        </p:nvCxnSpPr>
        <p:spPr>
          <a:xfrm>
            <a:off x="1397976" y="888023"/>
            <a:ext cx="0" cy="334621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3CFC0AC5-2FC4-4FFF-B11A-7A823AB362C3}"/>
              </a:ext>
            </a:extLst>
          </p:cNvPr>
          <p:cNvCxnSpPr>
            <a:cxnSpLocks/>
          </p:cNvCxnSpPr>
          <p:nvPr/>
        </p:nvCxnSpPr>
        <p:spPr>
          <a:xfrm>
            <a:off x="8135814" y="975946"/>
            <a:ext cx="0" cy="3159599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1FE2AA6A-F470-44AF-8120-428341305635}"/>
              </a:ext>
            </a:extLst>
          </p:cNvPr>
          <p:cNvSpPr txBox="1"/>
          <p:nvPr/>
        </p:nvSpPr>
        <p:spPr>
          <a:xfrm>
            <a:off x="1248507" y="4833536"/>
            <a:ext cx="383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Température 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0822555-9D1C-42D4-BC3F-7D4320A92FE4}"/>
              </a:ext>
            </a:extLst>
          </p:cNvPr>
          <p:cNvSpPr txBox="1"/>
          <p:nvPr/>
        </p:nvSpPr>
        <p:spPr>
          <a:xfrm>
            <a:off x="7282961" y="4833535"/>
            <a:ext cx="383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Température T &lt; 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721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C2A30D-D97C-460A-B28C-88D1C37D1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p.592 Fosset PCSI</a:t>
            </a:r>
          </a:p>
        </p:txBody>
      </p:sp>
    </p:spTree>
    <p:extLst>
      <p:ext uri="{BB962C8B-B14F-4D97-AF65-F5344CB8AC3E}">
        <p14:creationId xmlns:p14="http://schemas.microsoft.com/office/powerpoint/2010/main" val="1264629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1207FD1-CEDA-4330-AAF6-7B26B86C04BD}"/>
              </a:ext>
            </a:extLst>
          </p:cNvPr>
          <p:cNvSpPr/>
          <p:nvPr/>
        </p:nvSpPr>
        <p:spPr>
          <a:xfrm>
            <a:off x="896816" y="571500"/>
            <a:ext cx="4457700" cy="427306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Contrôle thermodynamique</a:t>
            </a:r>
          </a:p>
          <a:p>
            <a:pPr algn="just"/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/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Equilibre atteint de la réaction chimique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Aboutit majoritairement à la formation du composé le plus stable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FD7705E3-8246-4754-8886-A7B69507CFDA}"/>
              </a:ext>
            </a:extLst>
          </p:cNvPr>
          <p:cNvSpPr/>
          <p:nvPr/>
        </p:nvSpPr>
        <p:spPr>
          <a:xfrm>
            <a:off x="7010400" y="571500"/>
            <a:ext cx="4457700" cy="4273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Contrôle cinétique</a:t>
            </a:r>
          </a:p>
          <a:p>
            <a:pPr algn="just"/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Equilibre non-atteint de la réaction chimique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Aboutit majoritairement à la formation du composé qui se forme le plus vite</a:t>
            </a:r>
          </a:p>
        </p:txBody>
      </p:sp>
    </p:spTree>
    <p:extLst>
      <p:ext uri="{BB962C8B-B14F-4D97-AF65-F5344CB8AC3E}">
        <p14:creationId xmlns:p14="http://schemas.microsoft.com/office/powerpoint/2010/main" val="30696868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84</Words>
  <Application>Microsoft Office PowerPoint</Application>
  <PresentationFormat>Grand écran</PresentationFormat>
  <Paragraphs>29</Paragraphs>
  <Slides>6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Thème Office</vt:lpstr>
      <vt:lpstr>CS ChemDraw Drawing</vt:lpstr>
      <vt:lpstr>Contrôle thermodynamique / Contrôle cinétique</vt:lpstr>
      <vt:lpstr>Présentation PowerPoint</vt:lpstr>
      <vt:lpstr>Présentation PowerPoint</vt:lpstr>
      <vt:lpstr>Présentation PowerPoint</vt:lpstr>
      <vt:lpstr>p.592 Fosset PCSI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Contrôle thermodynamique / Contrôle cinétique</dc:title>
  <dc:creator>LOIC</dc:creator>
  <cp:lastModifiedBy>LOIC</cp:lastModifiedBy>
  <cp:revision>14</cp:revision>
  <dcterms:created xsi:type="dcterms:W3CDTF">2019-05-18T09:36:11Z</dcterms:created>
  <dcterms:modified xsi:type="dcterms:W3CDTF">2019-05-18T13:04:49Z</dcterms:modified>
</cp:coreProperties>
</file>