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0" r:id="rId6"/>
    <p:sldId id="259" r:id="rId7"/>
    <p:sldId id="265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549F0D-A8ED-490E-857C-867DA69C7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6E75E8A-9B13-4345-BDEE-C63AB8084A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26FC15-2985-4BC5-B8B8-0A0782049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2A6157-E9C4-4642-9867-13C6B1C3E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3CB81B-D86E-4A64-9123-D66F440FB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686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40911B-5C5B-47AB-80FC-FA209503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9A622C0-4F8A-46AC-9264-D88B51F7D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3B925E-8CA6-4586-A6E9-347BD0A4C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734C45-2CC5-434E-AD16-3690DC93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40C999-325A-4AAD-839A-0AD97A38F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5589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6DB230B-2FA2-419A-A9FE-CB893BAF76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3C359BB-F9A1-437E-A4E6-0A30961890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91F00D-2E26-4D77-A571-764ADD2A7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127DF7-0ACC-45B4-80B0-C77524E9C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391C42-63DA-4385-AD3B-621BEB3A4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03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9122BA-3932-490A-A686-6D4CEAE5E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EB5FA0-B0B3-4ACF-A4C0-4C7CD46D3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2BFD4C-E76B-47D9-A95D-8E2792799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F637641-2A88-43BC-96D5-A4DCC0274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F1B545-DAF8-4720-B79A-E7F287628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9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FC071E-3EE5-4AD6-B7E8-8E1C7AC99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739108-2FA0-441D-B82A-0BDB4E7BED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5EB870-B535-40E4-B4B7-904D7DB3A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B1E9F1-102F-40C3-A18A-F126BD606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7D35D7-3A5D-421F-9A43-E4A08924D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337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A89D0E-4A58-4F64-A64C-B2FFDE60D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718614F-50A9-4AA8-816F-4F34381E0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556957-D349-4362-95C8-2B67F5D99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ADF1C90-86B2-4F57-942E-78BEA9CC1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BDD28E-0E9B-4CB5-A92D-5CE86F64E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5653B7-DBE1-42C1-9648-3B7616466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433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5B28BC-AEAB-4E34-B186-C8020A65F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EAD100-E5C2-4DB7-8C86-A9797C1A3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DB17AFF-A75F-4217-95DF-F794687821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561FA41-8815-4F88-9B40-09A69B64B8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4FE3CD2-C02C-4198-8A81-90A0D0AEAB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B1A1402-60BE-46D3-B916-3F04FA129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849FACA-FCD1-40FC-8129-7346DDB7E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D96359C-2692-4318-8817-6081B87F7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339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776BED-487A-454F-8CBC-88B9999C7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70B5DC2-C4AC-47D2-BF8C-6003915DC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887E9D-0403-49F7-AA49-6BABF77C0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950A8F7-EA40-45D0-A507-AC0A3F510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512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AF1CE8D-9B63-4416-8E18-7AFA30B85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715DE53-20E0-4AA7-99B0-422730CD4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90F8576-E1B0-43A2-A7C4-49B2C8076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7252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81F704-45E1-4470-8EA2-C4A67049E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FF7294-EE09-44DB-B91F-97F8B9B9A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7FA5951-EBF3-4DE7-ACD5-E0FD3C045E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A7A5AAD-3F9B-46C6-BDA0-C4DDA8977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937BC32-553D-46BE-B63C-CA64E0B74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1D762B0-001B-412B-A5E2-48C117E2F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934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2DD30C-AFDB-4850-B756-9466F4BFC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0B059F3-DDAB-4AA3-B410-AC7B739A10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B542482-6053-4A0C-9F6E-461F5CC65A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A445796-709D-45C7-88CD-C5BA818FC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73573EF-3C80-4C73-8979-99B30AB4B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D98E4A1-7DDA-4FA8-BF49-16C241167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614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EA23458-F604-49E8-A48C-9C395D52C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D51164-AE4B-4C13-AE5F-A996BEE87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6D1E02B-7FB7-4BA0-A2B8-F09B9FFD5C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8476C-1AF4-4712-9D5B-7F32A529D145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61537C8-78F9-499F-9F60-1E3218DC85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AC6CFA-FB6A-44C0-A20D-8E4C0D6162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EDDBE-DD5D-4CFE-87D9-27164F7F21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6399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AE5047F-9867-4A3D-AED4-23AD97905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97" y="307570"/>
            <a:ext cx="6493890" cy="655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20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F124D7B5-DD23-4A96-9AE1-B4E98023CFC4}"/>
              </a:ext>
            </a:extLst>
          </p:cNvPr>
          <p:cNvSpPr/>
          <p:nvPr/>
        </p:nvSpPr>
        <p:spPr>
          <a:xfrm>
            <a:off x="3682538" y="157938"/>
            <a:ext cx="4696690" cy="18620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08B4D8F-92CF-404C-BD82-960037416B68}"/>
              </a:ext>
            </a:extLst>
          </p:cNvPr>
          <p:cNvSpPr txBox="1"/>
          <p:nvPr/>
        </p:nvSpPr>
        <p:spPr>
          <a:xfrm>
            <a:off x="3976254" y="791630"/>
            <a:ext cx="4239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Caractérisations des zéolithes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6425EE56-8391-44F2-86DE-DE51B12ECB47}"/>
              </a:ext>
            </a:extLst>
          </p:cNvPr>
          <p:cNvCxnSpPr/>
          <p:nvPr/>
        </p:nvCxnSpPr>
        <p:spPr>
          <a:xfrm flipH="1">
            <a:off x="3021669" y="2049088"/>
            <a:ext cx="922712" cy="137991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99844DB6-0664-4FCE-9C8A-5DB4938DE867}"/>
              </a:ext>
            </a:extLst>
          </p:cNvPr>
          <p:cNvCxnSpPr/>
          <p:nvPr/>
        </p:nvCxnSpPr>
        <p:spPr>
          <a:xfrm>
            <a:off x="5203767" y="2227811"/>
            <a:ext cx="0" cy="13882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448E418A-EC9C-4FB6-8D0B-855D2C16741F}"/>
              </a:ext>
            </a:extLst>
          </p:cNvPr>
          <p:cNvCxnSpPr>
            <a:cxnSpLocks/>
          </p:cNvCxnSpPr>
          <p:nvPr/>
        </p:nvCxnSpPr>
        <p:spPr>
          <a:xfrm>
            <a:off x="7157258" y="2194560"/>
            <a:ext cx="290946" cy="14214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F07A1337-C823-41BE-9654-BE9BB502B089}"/>
              </a:ext>
            </a:extLst>
          </p:cNvPr>
          <p:cNvCxnSpPr>
            <a:cxnSpLocks/>
          </p:cNvCxnSpPr>
          <p:nvPr/>
        </p:nvCxnSpPr>
        <p:spPr>
          <a:xfrm>
            <a:off x="8085511" y="2019989"/>
            <a:ext cx="1066802" cy="140901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411B31B0-0A8C-4C5A-8C1F-5DD72E041DFC}"/>
              </a:ext>
            </a:extLst>
          </p:cNvPr>
          <p:cNvSpPr/>
          <p:nvPr/>
        </p:nvSpPr>
        <p:spPr>
          <a:xfrm>
            <a:off x="1770611" y="3890356"/>
            <a:ext cx="1712414" cy="68995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8230020F-9637-4AA8-A799-D14CB7661097}"/>
              </a:ext>
            </a:extLst>
          </p:cNvPr>
          <p:cNvSpPr/>
          <p:nvPr/>
        </p:nvSpPr>
        <p:spPr>
          <a:xfrm>
            <a:off x="4264430" y="3890356"/>
            <a:ext cx="1712421" cy="68995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7B10D68B-91CB-49FA-B926-C15AD3EA3AD0}"/>
              </a:ext>
            </a:extLst>
          </p:cNvPr>
          <p:cNvSpPr/>
          <p:nvPr/>
        </p:nvSpPr>
        <p:spPr>
          <a:xfrm>
            <a:off x="6700058" y="3850716"/>
            <a:ext cx="1546167" cy="68995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ECCFE309-E8BC-4A89-BAF0-9AB715A26F71}"/>
              </a:ext>
            </a:extLst>
          </p:cNvPr>
          <p:cNvSpPr/>
          <p:nvPr/>
        </p:nvSpPr>
        <p:spPr>
          <a:xfrm>
            <a:off x="8941723" y="3842403"/>
            <a:ext cx="1546167" cy="68995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A82E9947-0DE8-40E5-A8A4-1FCE8B3797AF}"/>
              </a:ext>
            </a:extLst>
          </p:cNvPr>
          <p:cNvCxnSpPr/>
          <p:nvPr/>
        </p:nvCxnSpPr>
        <p:spPr>
          <a:xfrm>
            <a:off x="2626818" y="4696690"/>
            <a:ext cx="0" cy="4987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3CB3DAC6-C329-46A9-B437-464699CA42A2}"/>
              </a:ext>
            </a:extLst>
          </p:cNvPr>
          <p:cNvCxnSpPr/>
          <p:nvPr/>
        </p:nvCxnSpPr>
        <p:spPr>
          <a:xfrm>
            <a:off x="5203767" y="4749336"/>
            <a:ext cx="0" cy="4987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8E3EBB33-09C5-4F10-801C-A231E95A2157}"/>
              </a:ext>
            </a:extLst>
          </p:cNvPr>
          <p:cNvCxnSpPr/>
          <p:nvPr/>
        </p:nvCxnSpPr>
        <p:spPr>
          <a:xfrm>
            <a:off x="7550724" y="4749336"/>
            <a:ext cx="0" cy="4987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EB53FB1D-AF1F-4E63-A7E2-115855E7AAF0}"/>
              </a:ext>
            </a:extLst>
          </p:cNvPr>
          <p:cNvCxnSpPr/>
          <p:nvPr/>
        </p:nvCxnSpPr>
        <p:spPr>
          <a:xfrm>
            <a:off x="9814557" y="4749336"/>
            <a:ext cx="0" cy="4987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5DF72B35-7CA5-4682-840C-DD8569FEDD94}"/>
              </a:ext>
            </a:extLst>
          </p:cNvPr>
          <p:cNvSpPr txBox="1"/>
          <p:nvPr/>
        </p:nvSpPr>
        <p:spPr>
          <a:xfrm>
            <a:off x="2261062" y="4050668"/>
            <a:ext cx="1421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DRX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1D32CA7-549F-4DA6-87E8-198A7FACC173}"/>
              </a:ext>
            </a:extLst>
          </p:cNvPr>
          <p:cNvSpPr txBox="1"/>
          <p:nvPr/>
        </p:nvSpPr>
        <p:spPr>
          <a:xfrm>
            <a:off x="4463943" y="4050668"/>
            <a:ext cx="1421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MEB et TEM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1C0334D-0B9B-4DC5-8180-CAF7F939275F}"/>
              </a:ext>
            </a:extLst>
          </p:cNvPr>
          <p:cNvSpPr txBox="1"/>
          <p:nvPr/>
        </p:nvSpPr>
        <p:spPr>
          <a:xfrm>
            <a:off x="6679269" y="4002715"/>
            <a:ext cx="1914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RMN du solide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8211D486-323F-45FC-9EA8-9A43B509B7E6}"/>
              </a:ext>
            </a:extLst>
          </p:cNvPr>
          <p:cNvSpPr txBox="1"/>
          <p:nvPr/>
        </p:nvSpPr>
        <p:spPr>
          <a:xfrm>
            <a:off x="9464036" y="4002715"/>
            <a:ext cx="1914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TPD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33B2717-999E-457C-8C3F-BE58464E19F0}"/>
              </a:ext>
            </a:extLst>
          </p:cNvPr>
          <p:cNvSpPr txBox="1"/>
          <p:nvPr/>
        </p:nvSpPr>
        <p:spPr>
          <a:xfrm>
            <a:off x="1645920" y="5311833"/>
            <a:ext cx="2330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Structure cristalline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E8E3462-030A-4662-9CC5-882134AC8E58}"/>
              </a:ext>
            </a:extLst>
          </p:cNvPr>
          <p:cNvSpPr txBox="1"/>
          <p:nvPr/>
        </p:nvSpPr>
        <p:spPr>
          <a:xfrm>
            <a:off x="4470848" y="5311833"/>
            <a:ext cx="1625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Visualisation de la structure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AC361235-29CE-479F-A94D-298C21878244}"/>
              </a:ext>
            </a:extLst>
          </p:cNvPr>
          <p:cNvSpPr txBox="1"/>
          <p:nvPr/>
        </p:nvSpPr>
        <p:spPr>
          <a:xfrm>
            <a:off x="6754076" y="5324305"/>
            <a:ext cx="1625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Détermination du ratio Si/Al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5765F24-6B97-4A2A-A5E8-5CEF03B92EC9}"/>
              </a:ext>
            </a:extLst>
          </p:cNvPr>
          <p:cNvSpPr txBox="1"/>
          <p:nvPr/>
        </p:nvSpPr>
        <p:spPr>
          <a:xfrm>
            <a:off x="9152313" y="5357999"/>
            <a:ext cx="1986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Etude de l’acidité de la zéolithe</a:t>
            </a:r>
          </a:p>
        </p:txBody>
      </p:sp>
    </p:spTree>
    <p:extLst>
      <p:ext uri="{BB962C8B-B14F-4D97-AF65-F5344CB8AC3E}">
        <p14:creationId xmlns:p14="http://schemas.microsoft.com/office/powerpoint/2010/main" val="2248280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7014200-48B3-4F89-8AAB-4DBAF8E58CEE}"/>
              </a:ext>
            </a:extLst>
          </p:cNvPr>
          <p:cNvSpPr txBox="1"/>
          <p:nvPr/>
        </p:nvSpPr>
        <p:spPr>
          <a:xfrm>
            <a:off x="4106487" y="2466818"/>
            <a:ext cx="3499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Tableau p.346 avec plusieurs méthodes et leur </a:t>
            </a:r>
            <a:r>
              <a:rPr lang="fr-FR" dirty="0" err="1"/>
              <a:t>utillités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1313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1B085A0-2793-43B5-ADE2-0D5F82732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963" y="1193570"/>
            <a:ext cx="7572629" cy="40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61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BB6E6F3-5168-4970-9EAD-E45D372F2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914094" y="-365760"/>
            <a:ext cx="6368758" cy="758952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BB1D8B0-2A50-44A3-BEAF-90F95228266A}"/>
              </a:ext>
            </a:extLst>
          </p:cNvPr>
          <p:cNvSpPr txBox="1"/>
          <p:nvPr/>
        </p:nvSpPr>
        <p:spPr>
          <a:xfrm>
            <a:off x="7143573" y="2443412"/>
            <a:ext cx="3506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Diffractogramme </a:t>
            </a:r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Faujasite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41F9D6B-BB0B-453E-AC1F-C8E7F8F3E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573" y="599896"/>
            <a:ext cx="3225000" cy="118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29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AE5047F-9867-4A3D-AED4-23AD97905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97" y="307570"/>
            <a:ext cx="6493890" cy="655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99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CCD0449-DCF8-4C1D-9D03-0F0C4A5759DE}"/>
              </a:ext>
            </a:extLst>
          </p:cNvPr>
          <p:cNvSpPr txBox="1"/>
          <p:nvPr/>
        </p:nvSpPr>
        <p:spPr>
          <a:xfrm>
            <a:off x="3524596" y="2161309"/>
            <a:ext cx="4588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Schéma MEB p.174</a:t>
            </a:r>
          </a:p>
        </p:txBody>
      </p:sp>
    </p:spTree>
    <p:extLst>
      <p:ext uri="{BB962C8B-B14F-4D97-AF65-F5344CB8AC3E}">
        <p14:creationId xmlns:p14="http://schemas.microsoft.com/office/powerpoint/2010/main" val="1383813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2EE9F86-0658-44A1-B2E8-40D3F538473D}"/>
              </a:ext>
            </a:extLst>
          </p:cNvPr>
          <p:cNvSpPr txBox="1"/>
          <p:nvPr/>
        </p:nvSpPr>
        <p:spPr>
          <a:xfrm>
            <a:off x="3630931" y="2579716"/>
            <a:ext cx="4813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Image MEB </a:t>
            </a:r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Faujasite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(p.179 BOOK)</a:t>
            </a:r>
          </a:p>
        </p:txBody>
      </p:sp>
    </p:spTree>
    <p:extLst>
      <p:ext uri="{BB962C8B-B14F-4D97-AF65-F5344CB8AC3E}">
        <p14:creationId xmlns:p14="http://schemas.microsoft.com/office/powerpoint/2010/main" val="117869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2EE9F86-0658-44A1-B2E8-40D3F538473D}"/>
              </a:ext>
            </a:extLst>
          </p:cNvPr>
          <p:cNvSpPr txBox="1"/>
          <p:nvPr/>
        </p:nvSpPr>
        <p:spPr>
          <a:xfrm>
            <a:off x="3592831" y="3722716"/>
            <a:ext cx="4813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Image TEM Faujasite (p.350 Article ou p.183 Book)</a:t>
            </a:r>
          </a:p>
        </p:txBody>
      </p:sp>
    </p:spTree>
    <p:extLst>
      <p:ext uri="{BB962C8B-B14F-4D97-AF65-F5344CB8AC3E}">
        <p14:creationId xmlns:p14="http://schemas.microsoft.com/office/powerpoint/2010/main" val="903946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A17DC51-652B-4B7E-81E1-6AEBDA3CDEB3}"/>
              </a:ext>
            </a:extLst>
          </p:cNvPr>
          <p:cNvSpPr txBox="1"/>
          <p:nvPr/>
        </p:nvSpPr>
        <p:spPr>
          <a:xfrm>
            <a:off x="2201085" y="129143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RMN SOLIDE Book p.79 + spectre ci dessous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8D05D3D-C363-41A5-8787-97198FA980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2789" r="24559" b="58239"/>
          <a:stretch/>
        </p:blipFill>
        <p:spPr>
          <a:xfrm>
            <a:off x="4158505" y="0"/>
            <a:ext cx="4358586" cy="603587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2EF9859-49AA-4EDA-BAB3-75CFCE82C4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481" y="6035879"/>
            <a:ext cx="2131682" cy="44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33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7702D46-8A0F-4DCD-A85A-A351E1BB9A03}"/>
              </a:ext>
            </a:extLst>
          </p:cNvPr>
          <p:cNvSpPr txBox="1"/>
          <p:nvPr/>
        </p:nvSpPr>
        <p:spPr>
          <a:xfrm>
            <a:off x="4488873" y="2377440"/>
            <a:ext cx="362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IR p.371 et p372 article</a:t>
            </a:r>
          </a:p>
        </p:txBody>
      </p:sp>
    </p:spTree>
    <p:extLst>
      <p:ext uri="{BB962C8B-B14F-4D97-AF65-F5344CB8AC3E}">
        <p14:creationId xmlns:p14="http://schemas.microsoft.com/office/powerpoint/2010/main" val="27428097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86</Words>
  <Application>Microsoft Office PowerPoint</Application>
  <PresentationFormat>Grand écran</PresentationFormat>
  <Paragraphs>16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24</cp:revision>
  <dcterms:created xsi:type="dcterms:W3CDTF">2019-04-18T13:26:26Z</dcterms:created>
  <dcterms:modified xsi:type="dcterms:W3CDTF">2019-06-11T12:40:39Z</dcterms:modified>
</cp:coreProperties>
</file>