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57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0461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0564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049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8485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3934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4551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7600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193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665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328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6432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CF69F-E206-4AFD-BDD1-26B111C8EAC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42EAF-375E-48CF-A477-D35FABE47E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98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Schéma électrode de verre combinée Anne </a:t>
            </a:r>
            <a:r>
              <a:rPr lang="fr-FR" dirty="0" err="1"/>
              <a:t>sophie</a:t>
            </a:r>
            <a:r>
              <a:rPr lang="fr-FR" dirty="0"/>
              <a:t> </a:t>
            </a:r>
            <a:r>
              <a:rPr lang="fr-FR" dirty="0" err="1"/>
              <a:t>bernard</a:t>
            </a:r>
            <a:r>
              <a:rPr lang="fr-FR" dirty="0"/>
              <a:t> p59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7904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76DF4B6-59D1-46AE-A644-ADC6BC0BC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26" y="0"/>
            <a:ext cx="102593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289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5" y="243269"/>
            <a:ext cx="9552705" cy="6390894"/>
          </a:xfrm>
        </p:spPr>
      </p:pic>
    </p:spTree>
    <p:extLst>
      <p:ext uri="{BB962C8B-B14F-4D97-AF65-F5344CB8AC3E}">
        <p14:creationId xmlns:p14="http://schemas.microsoft.com/office/powerpoint/2010/main" val="608801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E4777EC9-DFF8-4E50-A533-E1A346F02E4E}"/>
              </a:ext>
            </a:extLst>
          </p:cNvPr>
          <p:cNvSpPr/>
          <p:nvPr/>
        </p:nvSpPr>
        <p:spPr>
          <a:xfrm>
            <a:off x="3875942" y="175846"/>
            <a:ext cx="3965331" cy="14331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Titrages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F58A815C-8D79-4C80-89AE-B299584EBCA8}"/>
              </a:ext>
            </a:extLst>
          </p:cNvPr>
          <p:cNvCxnSpPr>
            <a:cxnSpLocks/>
            <a:stCxn id="4" idx="4"/>
          </p:cNvCxnSpPr>
          <p:nvPr/>
        </p:nvCxnSpPr>
        <p:spPr>
          <a:xfrm>
            <a:off x="5858608" y="1608992"/>
            <a:ext cx="0" cy="9495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05E6EDBB-BA1C-49D1-A3C2-0A0DBA2134DB}"/>
              </a:ext>
            </a:extLst>
          </p:cNvPr>
          <p:cNvSpPr txBox="1"/>
          <p:nvPr/>
        </p:nvSpPr>
        <p:spPr>
          <a:xfrm>
            <a:off x="6096000" y="1751832"/>
            <a:ext cx="5876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Quelle est la composition du système? 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C4ACCFE-8901-4A43-B468-468F14F93C2D}"/>
              </a:ext>
            </a:extLst>
          </p:cNvPr>
          <p:cNvSpPr/>
          <p:nvPr/>
        </p:nvSpPr>
        <p:spPr>
          <a:xfrm>
            <a:off x="3621333" y="2558562"/>
            <a:ext cx="4907191" cy="14331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Choix d’une méthode de dosage : La réaction support doit être quantitative, rapide et unique 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828DCEDC-DB38-4E12-8B0F-B0DE8C476FBA}"/>
              </a:ext>
            </a:extLst>
          </p:cNvPr>
          <p:cNvCxnSpPr>
            <a:cxnSpLocks/>
          </p:cNvCxnSpPr>
          <p:nvPr/>
        </p:nvCxnSpPr>
        <p:spPr>
          <a:xfrm flipH="1">
            <a:off x="3464169" y="4013655"/>
            <a:ext cx="334108" cy="725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>
            <a:extLst>
              <a:ext uri="{FF2B5EF4-FFF2-40B4-BE49-F238E27FC236}">
                <a16:creationId xmlns:a16="http://schemas.microsoft.com/office/drawing/2014/main" id="{CE948962-7893-4694-B861-2AD818F09211}"/>
              </a:ext>
            </a:extLst>
          </p:cNvPr>
          <p:cNvSpPr/>
          <p:nvPr/>
        </p:nvSpPr>
        <p:spPr>
          <a:xfrm>
            <a:off x="1160584" y="4783015"/>
            <a:ext cx="4378569" cy="149469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Titrage pH-métrique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7BEAC848-7ABF-4A11-BF2B-7BDB9BC15C21}"/>
              </a:ext>
            </a:extLst>
          </p:cNvPr>
          <p:cNvCxnSpPr>
            <a:cxnSpLocks/>
          </p:cNvCxnSpPr>
          <p:nvPr/>
        </p:nvCxnSpPr>
        <p:spPr>
          <a:xfrm>
            <a:off x="8153401" y="4013655"/>
            <a:ext cx="449872" cy="7737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lipse 16">
            <a:extLst>
              <a:ext uri="{FF2B5EF4-FFF2-40B4-BE49-F238E27FC236}">
                <a16:creationId xmlns:a16="http://schemas.microsoft.com/office/drawing/2014/main" id="{4B223D21-A860-4A44-B358-CF9FAB765D29}"/>
              </a:ext>
            </a:extLst>
          </p:cNvPr>
          <p:cNvSpPr/>
          <p:nvPr/>
        </p:nvSpPr>
        <p:spPr>
          <a:xfrm>
            <a:off x="6652847" y="4804995"/>
            <a:ext cx="4205654" cy="143314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Iodométrie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4DD2D4F-B300-4986-9EB2-870610E2488A}"/>
              </a:ext>
            </a:extLst>
          </p:cNvPr>
          <p:cNvSpPr txBox="1"/>
          <p:nvPr/>
        </p:nvSpPr>
        <p:spPr>
          <a:xfrm>
            <a:off x="111369" y="4135941"/>
            <a:ext cx="3686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Peut-on avoir des variations de pH intéressantes ?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7BB535A6-801B-43EA-8E7D-4AF284804D20}"/>
              </a:ext>
            </a:extLst>
          </p:cNvPr>
          <p:cNvSpPr txBox="1"/>
          <p:nvPr/>
        </p:nvSpPr>
        <p:spPr>
          <a:xfrm>
            <a:off x="8755674" y="3714599"/>
            <a:ext cx="34187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A-t-on des variations du potentiel </a:t>
            </a:r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Red-ox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de la solution ?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257ACEA-CD59-44C3-AE57-04A9C6F15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81" y="1726558"/>
            <a:ext cx="2440594" cy="244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7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r-FR" dirty="0"/>
              <a:t>La réaction support d’un titrage direct doit être quantitative, rapide, et unique</a:t>
            </a:r>
          </a:p>
          <a:p>
            <a:pPr>
              <a:lnSpc>
                <a:spcPct val="100000"/>
              </a:lnSpc>
            </a:pPr>
            <a:r>
              <a:rPr lang="fr-FR" dirty="0"/>
              <a:t>Une électrode de verre mesure une différence de potentiel, qu’on peut relier au pH de la solution titrée par un étalonnage</a:t>
            </a:r>
          </a:p>
          <a:p>
            <a:pPr>
              <a:lnSpc>
                <a:spcPct val="100000"/>
              </a:lnSpc>
            </a:pPr>
            <a:r>
              <a:rPr lang="fr-FR" dirty="0"/>
              <a:t>L’</a:t>
            </a:r>
            <a:r>
              <a:rPr lang="fr-FR" dirty="0" err="1"/>
              <a:t>iodométrie</a:t>
            </a:r>
            <a:r>
              <a:rPr lang="fr-FR" dirty="0"/>
              <a:t> est un titrage indirect qui consiste à former du </a:t>
            </a:r>
            <a:r>
              <a:rPr lang="fr-FR" dirty="0" err="1"/>
              <a:t>diiode</a:t>
            </a:r>
            <a:r>
              <a:rPr lang="fr-FR" dirty="0"/>
              <a:t> à partir de l’</a:t>
            </a:r>
            <a:r>
              <a:rPr lang="fr-FR" dirty="0" err="1"/>
              <a:t>analyte</a:t>
            </a:r>
            <a:r>
              <a:rPr lang="fr-FR" dirty="0"/>
              <a:t>, puis réaliser un titrage direct du </a:t>
            </a:r>
            <a:r>
              <a:rPr lang="fr-FR" dirty="0" err="1"/>
              <a:t>diiode</a:t>
            </a:r>
            <a:r>
              <a:rPr lang="fr-FR" dirty="0"/>
              <a:t> formé</a:t>
            </a:r>
          </a:p>
          <a:p>
            <a:pPr>
              <a:lnSpc>
                <a:spcPct val="100000"/>
              </a:lnSpc>
            </a:pPr>
            <a:r>
              <a:rPr lang="fr-FR" dirty="0"/>
              <a:t>Les courbes de titrages peuvent être exploitées pour déterminer la valeur de constantes thermodynamiques.</a:t>
            </a:r>
          </a:p>
        </p:txBody>
      </p:sp>
    </p:spTree>
    <p:extLst>
      <p:ext uri="{BB962C8B-B14F-4D97-AF65-F5344CB8AC3E}">
        <p14:creationId xmlns:p14="http://schemas.microsoft.com/office/powerpoint/2010/main" val="18778551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130</Words>
  <Application>Microsoft Office PowerPoint</Application>
  <PresentationFormat>Grand écran</PresentationFormat>
  <Paragraphs>13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Thème Office</vt:lpstr>
      <vt:lpstr>Schéma électrode de verre combinée Anne sophie bernard p59</vt:lpstr>
      <vt:lpstr>Présentation PowerPoint</vt:lpstr>
      <vt:lpstr>Présentation PowerPoint</vt:lpstr>
      <vt:lpstr>Présentation PowerPoint</vt:lpstr>
      <vt:lpstr>L’essentiel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Schéma électrode de verre Anne sophie bernard</dc:title>
  <dc:creator>Emma</dc:creator>
  <cp:lastModifiedBy>LOIC</cp:lastModifiedBy>
  <cp:revision>14</cp:revision>
  <dcterms:created xsi:type="dcterms:W3CDTF">2019-05-23T10:16:50Z</dcterms:created>
  <dcterms:modified xsi:type="dcterms:W3CDTF">2019-06-08T08:36:46Z</dcterms:modified>
</cp:coreProperties>
</file>