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08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ADFDFE5-FC65-4D82-BC2C-13734AA78B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35C5A00-12B7-4DF6-BE08-02CA82499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DADE827B-087C-4BCA-8A45-4469B8F16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E1C8A83-715B-4BFE-9614-F8B7A0423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BCF21AAC-1A30-48BC-80CF-5A9F02EAF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743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018BC49-B2D1-4CA0-8881-9E3A12C23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12B4E990-25DC-4DD9-B3BC-8E410CE2F5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5673D52C-2991-4D0F-92AF-3E2C6BC65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1BC334AC-3F3D-4D16-85A3-D8104CC2A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F4119154-5BA4-4679-8F45-B174B03FC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400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90853335-D48B-4C93-8512-CB479AD163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1FE575CF-6926-4387-834E-B33171086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044A2168-B2F1-4A38-A2AF-BCEFD109F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4810242-781B-49BB-93E5-C420F911E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97CCBACA-3F53-40A0-9281-BF594B2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103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7B63D59-F923-4473-889D-6570D9F5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DBEB0A46-7098-4C86-AEC5-261B49F6D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0CD7F98F-3CB5-40FB-8938-7BC830003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BA1C330-7682-4DA3-8BD4-4A9ECEA6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ECE0FA0-D8E3-4FD9-BBDB-4136514A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989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69BD0F3-C103-48C4-B2B9-0C92CED9D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2B0DE4EC-FA4F-40C7-B7DB-3201AEF0A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A5D8A56B-5EA8-45CD-8327-3D7EEE7AC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45AEAC1-7D20-4206-8BAA-12603A720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C7430757-63A8-47CC-B751-37473DD5E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2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C13111A-7D1A-461C-BC52-649E90EC1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DCAFFBBB-004B-4D68-B11B-601651FD4D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EA0ABC45-7BF0-405E-B34B-54788BEDD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10070D48-64CC-4C54-89EF-11762D5E9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0CEBD0A7-ADB5-4E29-B215-3A9C392CA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D47CE2A2-A971-473C-809C-932535265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629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98DD9A8-D5F3-440A-BE60-D57B0BF8C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1CCD6BCB-6E46-4372-A6C4-3A329BCBC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0238AB2B-1BE3-4E88-8BB8-32F1BDFF5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5735AB3B-D29B-4CD5-94EC-0F7E9C64B4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B985CAF3-5882-485C-BFA3-2AE6B72D83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0A55FCFA-C227-4380-8218-9E952D0F1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62449F13-E316-4CFA-B343-00333D78C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6F9256B4-55CA-4425-B46B-3BDD0F27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619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1A3B75F-513F-45C4-8592-8B348FC0A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3924F5D5-351E-4CAE-9D98-2ADE00B51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29445A13-8FA3-440E-97EB-78F7B81DB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AC25AE60-76FD-4289-98D3-64F8CF074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6433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4AEC074E-E111-4C4C-85CE-769021260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7D9F6AA2-F624-4BF0-A00A-110269E46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92D616C9-AD8A-46E4-9498-D8232E63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104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6BA0171-561B-4609-B060-AE9CD3570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A25CC87E-80CE-4315-AF47-B66F1DE05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EFD73A17-8906-430B-AA1E-26FD5FD67E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B981FEC5-7115-4EC4-A9A8-CC05CC53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263BAF0B-E30D-4072-8FDB-33E6F71F9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3CD76D7B-7370-4C41-98AD-A3EA7509B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22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247D8D2-42FD-44AC-BF77-6A34A7A99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62820C2E-539C-4CD1-8ABC-80BEAF30B0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59D0E821-45F5-434C-B2AB-E6B65B7556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BD46B067-AF3E-4B5B-B0D2-0723E8A7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3614FDC7-F243-47F8-90AE-791AD8984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5E00704C-B997-448A-9E52-7E64E94D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404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182A2BAF-A9F8-40F1-AC84-3D468E543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36DBA208-F2FF-45B2-865A-0316A5E30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7542192E-A914-4A95-B8F9-18B817FCD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87E6C-252F-4A58-BAFA-2D710F6AEACD}" type="datetimeFigureOut">
              <a:rPr lang="fr-FR" smtClean="0"/>
              <a:t>11/06/2019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7C67CBF-F531-417B-A14F-CEA07AA8A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58E9D32-C99A-4465-AB70-253F13828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F0504-244F-4C63-99BE-43978FE691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10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92FCDE05-B2E2-4E37-9944-F01A4BF94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05" y="639953"/>
            <a:ext cx="4052195" cy="300952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6A038016-C64B-4A79-B082-D944AD042A2C}"/>
              </a:ext>
            </a:extLst>
          </p:cNvPr>
          <p:cNvSpPr txBox="1"/>
          <p:nvPr/>
        </p:nvSpPr>
        <p:spPr>
          <a:xfrm>
            <a:off x="4681904" y="4545624"/>
            <a:ext cx="542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La Jiadifénine</a:t>
            </a:r>
          </a:p>
        </p:txBody>
      </p:sp>
    </p:spTree>
    <p:extLst>
      <p:ext uri="{BB962C8B-B14F-4D97-AF65-F5344CB8AC3E}">
        <p14:creationId xmlns:p14="http://schemas.microsoft.com/office/powerpoint/2010/main" val="1603580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C089A70E-8C65-4910-980F-B4C5F8CE8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437" y="2145324"/>
            <a:ext cx="8885125" cy="1918218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xmlns="" id="{2565FA50-411C-47E2-9BF7-B3149D2E44AC}"/>
              </a:ext>
            </a:extLst>
          </p:cNvPr>
          <p:cNvSpPr/>
          <p:nvPr/>
        </p:nvSpPr>
        <p:spPr>
          <a:xfrm>
            <a:off x="8299938" y="3833446"/>
            <a:ext cx="1028700" cy="2300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xmlns="" id="{3197065D-DB45-48EB-9328-96BC47339D8B}"/>
              </a:ext>
            </a:extLst>
          </p:cNvPr>
          <p:cNvSpPr/>
          <p:nvPr/>
        </p:nvSpPr>
        <p:spPr>
          <a:xfrm>
            <a:off x="2365131" y="3921369"/>
            <a:ext cx="923192" cy="4308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63010B62-6DE7-4A2C-9283-3AB840D04D57}"/>
              </a:ext>
            </a:extLst>
          </p:cNvPr>
          <p:cNvSpPr/>
          <p:nvPr/>
        </p:nvSpPr>
        <p:spPr>
          <a:xfrm>
            <a:off x="4932485" y="2435469"/>
            <a:ext cx="2189284" cy="6242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xmlns="" id="{F74911E8-D498-4871-A539-4B44A0ADD8A0}"/>
              </a:ext>
            </a:extLst>
          </p:cNvPr>
          <p:cNvSpPr/>
          <p:nvPr/>
        </p:nvSpPr>
        <p:spPr>
          <a:xfrm>
            <a:off x="5046785" y="3235569"/>
            <a:ext cx="2074984" cy="6242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4296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BC28CC69-4F35-40BC-9224-0AF377147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14" y="940777"/>
            <a:ext cx="8093810" cy="45734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B0ADEEED-F08C-4E49-A2AD-7F7CACDAFE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461" y="1304534"/>
            <a:ext cx="3575539" cy="212446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3A0CB5F7-A160-48E1-90DA-5F7061B6080D}"/>
              </a:ext>
            </a:extLst>
          </p:cNvPr>
          <p:cNvSpPr txBox="1"/>
          <p:nvPr/>
        </p:nvSpPr>
        <p:spPr>
          <a:xfrm>
            <a:off x="9856176" y="3648808"/>
            <a:ext cx="2655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DMSO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xmlns="" id="{B54BB9F3-8EA9-4FFA-9969-DEFC5560C613}"/>
              </a:ext>
            </a:extLst>
          </p:cNvPr>
          <p:cNvSpPr/>
          <p:nvPr/>
        </p:nvSpPr>
        <p:spPr>
          <a:xfrm>
            <a:off x="1099038" y="2444262"/>
            <a:ext cx="281354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xmlns="" id="{6B74BD98-7BB3-4938-A902-AA011E3D5446}"/>
              </a:ext>
            </a:extLst>
          </p:cNvPr>
          <p:cNvSpPr/>
          <p:nvPr/>
        </p:nvSpPr>
        <p:spPr>
          <a:xfrm>
            <a:off x="4316242" y="2513135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xmlns="" id="{54AFFD7C-DEF3-4D17-ADDA-0BA74C130A18}"/>
              </a:ext>
            </a:extLst>
          </p:cNvPr>
          <p:cNvSpPr/>
          <p:nvPr/>
        </p:nvSpPr>
        <p:spPr>
          <a:xfrm>
            <a:off x="7252092" y="2400470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xmlns="" id="{5D01E8C7-2115-435E-A424-52078C1F86AC}"/>
              </a:ext>
            </a:extLst>
          </p:cNvPr>
          <p:cNvSpPr/>
          <p:nvPr/>
        </p:nvSpPr>
        <p:spPr>
          <a:xfrm>
            <a:off x="6873242" y="5262217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xmlns="" id="{E431392F-9B94-4180-AC6C-9B8C19127DD3}"/>
              </a:ext>
            </a:extLst>
          </p:cNvPr>
          <p:cNvSpPr/>
          <p:nvPr/>
        </p:nvSpPr>
        <p:spPr>
          <a:xfrm>
            <a:off x="1001542" y="5262217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xmlns="" id="{A024AF95-623E-47BE-8036-919F4183D077}"/>
              </a:ext>
            </a:extLst>
          </p:cNvPr>
          <p:cNvSpPr/>
          <p:nvPr/>
        </p:nvSpPr>
        <p:spPr>
          <a:xfrm>
            <a:off x="1532254" y="5243186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xmlns="" id="{5E320BDB-454A-42C4-BBA7-0F160D4CAD50}"/>
              </a:ext>
            </a:extLst>
          </p:cNvPr>
          <p:cNvSpPr/>
          <p:nvPr/>
        </p:nvSpPr>
        <p:spPr>
          <a:xfrm>
            <a:off x="6354496" y="5136234"/>
            <a:ext cx="378850" cy="254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537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5CECFEF3-E1D7-468E-A849-15D27491F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275" y="688339"/>
            <a:ext cx="8540555" cy="482592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1172AE70-DB76-4A5E-B27B-203C5AF1E494}"/>
              </a:ext>
            </a:extLst>
          </p:cNvPr>
          <p:cNvSpPr txBox="1"/>
          <p:nvPr/>
        </p:nvSpPr>
        <p:spPr>
          <a:xfrm>
            <a:off x="6963803" y="574056"/>
            <a:ext cx="1969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Aluminium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4BFA19CC-E0DD-4B5C-AA43-55E13846EF26}"/>
              </a:ext>
            </a:extLst>
          </p:cNvPr>
          <p:cNvSpPr/>
          <p:nvPr/>
        </p:nvSpPr>
        <p:spPr>
          <a:xfrm>
            <a:off x="5873262" y="2303585"/>
            <a:ext cx="404446" cy="2637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xmlns="" id="{D418BE95-5C03-49BD-A63D-0BE50D8DD7D3}"/>
              </a:ext>
            </a:extLst>
          </p:cNvPr>
          <p:cNvSpPr/>
          <p:nvPr/>
        </p:nvSpPr>
        <p:spPr>
          <a:xfrm>
            <a:off x="2376855" y="2303585"/>
            <a:ext cx="404446" cy="2637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xmlns="" id="{764E53D3-434A-474F-8D76-37A8D7637522}"/>
              </a:ext>
            </a:extLst>
          </p:cNvPr>
          <p:cNvSpPr/>
          <p:nvPr/>
        </p:nvSpPr>
        <p:spPr>
          <a:xfrm>
            <a:off x="8906609" y="2189286"/>
            <a:ext cx="463060" cy="3780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xmlns="" id="{ADF9C6AF-8142-409F-ADEF-EE66FA56EFAB}"/>
              </a:ext>
            </a:extLst>
          </p:cNvPr>
          <p:cNvSpPr/>
          <p:nvPr/>
        </p:nvSpPr>
        <p:spPr>
          <a:xfrm>
            <a:off x="8625109" y="5234356"/>
            <a:ext cx="463060" cy="3780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xmlns="" id="{D256D936-2D2A-445E-B818-DC7F08D5E463}"/>
              </a:ext>
            </a:extLst>
          </p:cNvPr>
          <p:cNvSpPr/>
          <p:nvPr/>
        </p:nvSpPr>
        <p:spPr>
          <a:xfrm>
            <a:off x="8030163" y="5136194"/>
            <a:ext cx="463060" cy="3780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xmlns="" id="{8E9B1734-5309-4699-A98A-A50DE8C1F8E4}"/>
              </a:ext>
            </a:extLst>
          </p:cNvPr>
          <p:cNvSpPr/>
          <p:nvPr/>
        </p:nvSpPr>
        <p:spPr>
          <a:xfrm>
            <a:off x="2781301" y="5250477"/>
            <a:ext cx="463060" cy="3780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xmlns="" id="{14F3148C-9921-48AC-B1F7-DDBD2A2BB937}"/>
              </a:ext>
            </a:extLst>
          </p:cNvPr>
          <p:cNvSpPr/>
          <p:nvPr/>
        </p:nvSpPr>
        <p:spPr>
          <a:xfrm>
            <a:off x="2186355" y="5325228"/>
            <a:ext cx="463060" cy="3780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54134625-B24B-47AA-88E2-6CF8D7862F97}"/>
              </a:ext>
            </a:extLst>
          </p:cNvPr>
          <p:cNvSpPr txBox="1"/>
          <p:nvPr/>
        </p:nvSpPr>
        <p:spPr>
          <a:xfrm>
            <a:off x="2376855" y="2409757"/>
            <a:ext cx="4267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Construction du squelette carboné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C88EBEEC-461B-4BEC-A24B-972469F183D8}"/>
              </a:ext>
            </a:extLst>
          </p:cNvPr>
          <p:cNvSpPr txBox="1"/>
          <p:nvPr/>
        </p:nvSpPr>
        <p:spPr>
          <a:xfrm>
            <a:off x="3845170" y="439392"/>
            <a:ext cx="1969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Phosphore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C475E092-85DB-4C72-A896-87638E850FE6}"/>
              </a:ext>
            </a:extLst>
          </p:cNvPr>
          <p:cNvSpPr txBox="1"/>
          <p:nvPr/>
        </p:nvSpPr>
        <p:spPr>
          <a:xfrm>
            <a:off x="9470296" y="1494941"/>
            <a:ext cx="2893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Donneur d’hydrure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2979B076-9013-43AE-9905-620D9F1E9DA0}"/>
              </a:ext>
            </a:extLst>
          </p:cNvPr>
          <p:cNvSpPr txBox="1"/>
          <p:nvPr/>
        </p:nvSpPr>
        <p:spPr>
          <a:xfrm>
            <a:off x="8856639" y="2756508"/>
            <a:ext cx="3419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Silicium , </a:t>
            </a:r>
            <a:r>
              <a:rPr lang="fr-FR" sz="20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Protection d’un alcool</a:t>
            </a:r>
            <a:endParaRPr lang="fr-FR" sz="2000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F509CF00-07BF-4E10-B283-EF04E1DC7A60}"/>
              </a:ext>
            </a:extLst>
          </p:cNvPr>
          <p:cNvSpPr txBox="1"/>
          <p:nvPr/>
        </p:nvSpPr>
        <p:spPr>
          <a:xfrm>
            <a:off x="4855848" y="3429000"/>
            <a:ext cx="2641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Soufre (ou Chrome)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5611EAA6-65E7-453A-A42A-BD8178E8D19A}"/>
              </a:ext>
            </a:extLst>
          </p:cNvPr>
          <p:cNvSpPr txBox="1"/>
          <p:nvPr/>
        </p:nvSpPr>
        <p:spPr>
          <a:xfrm>
            <a:off x="4749760" y="5234356"/>
            <a:ext cx="4388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Oxydation d’un alcool</a:t>
            </a:r>
          </a:p>
        </p:txBody>
      </p:sp>
    </p:spTree>
    <p:extLst>
      <p:ext uri="{BB962C8B-B14F-4D97-AF65-F5344CB8AC3E}">
        <p14:creationId xmlns:p14="http://schemas.microsoft.com/office/powerpoint/2010/main" val="323781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62108"/>
            <a:ext cx="2838450" cy="263842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12" y="1576384"/>
            <a:ext cx="4181475" cy="2809875"/>
          </a:xfrm>
          <a:prstGeom prst="rect">
            <a:avLst/>
          </a:prstGeom>
        </p:spPr>
      </p:pic>
      <p:cxnSp>
        <p:nvCxnSpPr>
          <p:cNvPr id="7" name="Connecteur droit avec flèche 6"/>
          <p:cNvCxnSpPr>
            <a:stCxn id="4" idx="3"/>
            <a:endCxn id="5" idx="1"/>
          </p:cNvCxnSpPr>
          <p:nvPr/>
        </p:nvCxnSpPr>
        <p:spPr>
          <a:xfrm>
            <a:off x="4743450" y="2981321"/>
            <a:ext cx="2900362" cy="1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620691F1-A8F5-4914-B4C8-2827AA0CB5EF}"/>
              </a:ext>
            </a:extLst>
          </p:cNvPr>
          <p:cNvSpPr txBox="1"/>
          <p:nvPr/>
        </p:nvSpPr>
        <p:spPr>
          <a:xfrm>
            <a:off x="5872895" y="2334989"/>
            <a:ext cx="703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  <p:sp>
        <p:nvSpPr>
          <p:cNvPr id="10" name="Rectangle : coins arrondis 6">
            <a:extLst>
              <a:ext uri="{FF2B5EF4-FFF2-40B4-BE49-F238E27FC236}">
                <a16:creationId xmlns:a16="http://schemas.microsoft.com/office/drawing/2014/main" xmlns="" id="{57B6FBD7-E17D-442F-A877-C057035D3577}"/>
              </a:ext>
            </a:extLst>
          </p:cNvPr>
          <p:cNvSpPr/>
          <p:nvPr/>
        </p:nvSpPr>
        <p:spPr>
          <a:xfrm>
            <a:off x="10244138" y="1700208"/>
            <a:ext cx="1581149" cy="7473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A56332BF-4E10-40F5-80BE-E7847FBEE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4138" y="1849677"/>
            <a:ext cx="306241" cy="448408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xmlns="" id="{D8AA4B50-EBBE-454F-927E-43562CA0A265}"/>
              </a:ext>
            </a:extLst>
          </p:cNvPr>
          <p:cNvSpPr/>
          <p:nvPr/>
        </p:nvSpPr>
        <p:spPr>
          <a:xfrm>
            <a:off x="3310647" y="1742878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xmlns="" id="{5A4B5F52-58D8-4001-B94F-C5E0888028A8}"/>
              </a:ext>
            </a:extLst>
          </p:cNvPr>
          <p:cNvSpPr/>
          <p:nvPr/>
        </p:nvSpPr>
        <p:spPr>
          <a:xfrm>
            <a:off x="9312909" y="1671262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xmlns="" id="{D8AA4B50-EBBE-454F-927E-43562CA0A265}"/>
              </a:ext>
            </a:extLst>
          </p:cNvPr>
          <p:cNvSpPr/>
          <p:nvPr/>
        </p:nvSpPr>
        <p:spPr>
          <a:xfrm>
            <a:off x="2167647" y="2620556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xmlns="" id="{5A4B5F52-58D8-4001-B94F-C5E0888028A8}"/>
              </a:ext>
            </a:extLst>
          </p:cNvPr>
          <p:cNvSpPr/>
          <p:nvPr/>
        </p:nvSpPr>
        <p:spPr>
          <a:xfrm>
            <a:off x="8169909" y="2548940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xmlns="" id="{D8AA4B50-EBBE-454F-927E-43562CA0A265}"/>
              </a:ext>
            </a:extLst>
          </p:cNvPr>
          <p:cNvSpPr/>
          <p:nvPr/>
        </p:nvSpPr>
        <p:spPr>
          <a:xfrm>
            <a:off x="2228117" y="3534387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xmlns="" id="{5A4B5F52-58D8-4001-B94F-C5E0888028A8}"/>
              </a:ext>
            </a:extLst>
          </p:cNvPr>
          <p:cNvSpPr/>
          <p:nvPr/>
        </p:nvSpPr>
        <p:spPr>
          <a:xfrm>
            <a:off x="8020829" y="3564497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900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676400"/>
            <a:ext cx="8958003" cy="2819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28949" y="4223299"/>
            <a:ext cx="704591" cy="1640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8705849" y="4223299"/>
            <a:ext cx="704591" cy="1640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796346" y="1816101"/>
            <a:ext cx="261554" cy="455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676900" y="167640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>
                <a:solidFill>
                  <a:srgbClr val="FF0000"/>
                </a:solidFill>
              </a:rPr>
              <a:t>P</a:t>
            </a:r>
            <a:endParaRPr lang="fr-FR" sz="4000" dirty="0">
              <a:solidFill>
                <a:srgbClr val="FF0000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xmlns="" id="{D8AA4B50-EBBE-454F-927E-43562CA0A265}"/>
              </a:ext>
            </a:extLst>
          </p:cNvPr>
          <p:cNvSpPr/>
          <p:nvPr/>
        </p:nvSpPr>
        <p:spPr>
          <a:xfrm>
            <a:off x="2488362" y="2390338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xmlns="" id="{5A4B5F52-58D8-4001-B94F-C5E0888028A8}"/>
              </a:ext>
            </a:extLst>
          </p:cNvPr>
          <p:cNvSpPr/>
          <p:nvPr/>
        </p:nvSpPr>
        <p:spPr>
          <a:xfrm>
            <a:off x="8080270" y="2271643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653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xmlns="" id="{87BD24F0-EC8B-4F45-91A9-E0C09BCA2C70}"/>
              </a:ext>
            </a:extLst>
          </p:cNvPr>
          <p:cNvSpPr/>
          <p:nvPr/>
        </p:nvSpPr>
        <p:spPr>
          <a:xfrm>
            <a:off x="5556738" y="3912577"/>
            <a:ext cx="703385" cy="5187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65CAB677-1254-4613-A443-362213E54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892" y="1222132"/>
            <a:ext cx="8586215" cy="3504134"/>
          </a:xfrm>
          <a:prstGeom prst="rect">
            <a:avLst/>
          </a:prstGeom>
        </p:spPr>
      </p:pic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xmlns="" id="{F8D32FE1-2BBC-40DD-81F2-CCE0D0E49799}"/>
              </a:ext>
            </a:extLst>
          </p:cNvPr>
          <p:cNvSpPr/>
          <p:nvPr/>
        </p:nvSpPr>
        <p:spPr>
          <a:xfrm>
            <a:off x="2963007" y="4062046"/>
            <a:ext cx="703385" cy="5187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xmlns="" id="{0BE378DC-DD39-49F3-BE7F-5B32A3867A1B}"/>
              </a:ext>
            </a:extLst>
          </p:cNvPr>
          <p:cNvSpPr/>
          <p:nvPr/>
        </p:nvSpPr>
        <p:spPr>
          <a:xfrm>
            <a:off x="5284177" y="1652954"/>
            <a:ext cx="1529861" cy="82647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xmlns="" id="{FA161955-4686-4AF9-874F-E9188842403D}"/>
              </a:ext>
            </a:extLst>
          </p:cNvPr>
          <p:cNvSpPr/>
          <p:nvPr/>
        </p:nvSpPr>
        <p:spPr>
          <a:xfrm>
            <a:off x="4677508" y="2716823"/>
            <a:ext cx="2593730" cy="17760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xmlns="" id="{3193FD0A-C50C-4D37-85F6-8EB8EA54FDB9}"/>
              </a:ext>
            </a:extLst>
          </p:cNvPr>
          <p:cNvSpPr/>
          <p:nvPr/>
        </p:nvSpPr>
        <p:spPr>
          <a:xfrm>
            <a:off x="8062546" y="3912577"/>
            <a:ext cx="984739" cy="9495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620691F1-A8F5-4914-B4C8-2827AA0CB5EF}"/>
              </a:ext>
            </a:extLst>
          </p:cNvPr>
          <p:cNvSpPr txBox="1"/>
          <p:nvPr/>
        </p:nvSpPr>
        <p:spPr>
          <a:xfrm>
            <a:off x="5744306" y="1850685"/>
            <a:ext cx="703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xmlns="" id="{A92B812F-834D-42C8-AA40-F0409BF496E4}"/>
              </a:ext>
            </a:extLst>
          </p:cNvPr>
          <p:cNvSpPr/>
          <p:nvPr/>
        </p:nvSpPr>
        <p:spPr>
          <a:xfrm>
            <a:off x="3358662" y="1292469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xmlns="" id="{D8AA4B50-EBBE-454F-927E-43562CA0A265}"/>
              </a:ext>
            </a:extLst>
          </p:cNvPr>
          <p:cNvSpPr/>
          <p:nvPr/>
        </p:nvSpPr>
        <p:spPr>
          <a:xfrm>
            <a:off x="2198076" y="3160834"/>
            <a:ext cx="1529861" cy="8880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xmlns="" id="{5A4B5F52-58D8-4001-B94F-C5E0888028A8}"/>
              </a:ext>
            </a:extLst>
          </p:cNvPr>
          <p:cNvSpPr/>
          <p:nvPr/>
        </p:nvSpPr>
        <p:spPr>
          <a:xfrm>
            <a:off x="7789984" y="3042139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xmlns="" id="{B698EE53-E892-41B7-A3FB-E242F6D6593D}"/>
              </a:ext>
            </a:extLst>
          </p:cNvPr>
          <p:cNvSpPr/>
          <p:nvPr/>
        </p:nvSpPr>
        <p:spPr>
          <a:xfrm>
            <a:off x="8944707" y="1248509"/>
            <a:ext cx="1529861" cy="88802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347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28AA4969-9664-4A03-A6F0-44A655B67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467"/>
              </p:ext>
            </p:extLst>
          </p:nvPr>
        </p:nvGraphicFramePr>
        <p:xfrm>
          <a:off x="1504461" y="1846384"/>
          <a:ext cx="9362832" cy="2198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0001">
                  <a:extLst>
                    <a:ext uri="{9D8B030D-6E8A-4147-A177-3AD203B41FA5}">
                      <a16:colId xmlns:a16="http://schemas.microsoft.com/office/drawing/2014/main" xmlns="" val="2102948731"/>
                    </a:ext>
                  </a:extLst>
                </a:gridCol>
                <a:gridCol w="2141415">
                  <a:extLst>
                    <a:ext uri="{9D8B030D-6E8A-4147-A177-3AD203B41FA5}">
                      <a16:colId xmlns:a16="http://schemas.microsoft.com/office/drawing/2014/main" xmlns="" val="84652191"/>
                    </a:ext>
                  </a:extLst>
                </a:gridCol>
                <a:gridCol w="2340708">
                  <a:extLst>
                    <a:ext uri="{9D8B030D-6E8A-4147-A177-3AD203B41FA5}">
                      <a16:colId xmlns:a16="http://schemas.microsoft.com/office/drawing/2014/main" xmlns="" val="3056568731"/>
                    </a:ext>
                  </a:extLst>
                </a:gridCol>
                <a:gridCol w="2340708">
                  <a:extLst>
                    <a:ext uri="{9D8B030D-6E8A-4147-A177-3AD203B41FA5}">
                      <a16:colId xmlns:a16="http://schemas.microsoft.com/office/drawing/2014/main" xmlns="" val="2251818573"/>
                    </a:ext>
                  </a:extLst>
                </a:gridCol>
              </a:tblGrid>
              <a:tr h="781109">
                <a:tc>
                  <a:txBody>
                    <a:bodyPr/>
                    <a:lstStyle/>
                    <a:p>
                      <a:pPr algn="ctr"/>
                      <a:r>
                        <a:rPr lang="fr-FR" sz="2400" b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Atomes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2023506"/>
                  </a:ext>
                </a:extLst>
              </a:tr>
              <a:tr h="141696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Electronégativité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7312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197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ED274D6F-0CCD-4DC9-B1F2-3F3BC5652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630" y="1169376"/>
            <a:ext cx="9046739" cy="3629865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xmlns="" id="{178371D2-3EFB-475A-8D2B-7FA36B819FEE}"/>
              </a:ext>
            </a:extLst>
          </p:cNvPr>
          <p:cNvSpPr/>
          <p:nvPr/>
        </p:nvSpPr>
        <p:spPr>
          <a:xfrm>
            <a:off x="8449408" y="4106008"/>
            <a:ext cx="641838" cy="4308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ECDD74C3-D3BF-4BCE-AF90-6832E6FD94B7}"/>
              </a:ext>
            </a:extLst>
          </p:cNvPr>
          <p:cNvSpPr/>
          <p:nvPr/>
        </p:nvSpPr>
        <p:spPr>
          <a:xfrm>
            <a:off x="2781300" y="4321419"/>
            <a:ext cx="641838" cy="4308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939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4E975774-0FC0-4B29-9054-0A007F5A3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47" y="1746921"/>
            <a:ext cx="11328589" cy="2663054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xmlns="" id="{655CD063-09F1-4C78-A1AA-C7D81AB690E7}"/>
              </a:ext>
            </a:extLst>
          </p:cNvPr>
          <p:cNvSpPr/>
          <p:nvPr/>
        </p:nvSpPr>
        <p:spPr>
          <a:xfrm>
            <a:off x="1554480" y="3913632"/>
            <a:ext cx="521208" cy="338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xmlns="" id="{08A21E41-E3C9-4B21-B62B-BAC735216661}"/>
              </a:ext>
            </a:extLst>
          </p:cNvPr>
          <p:cNvSpPr/>
          <p:nvPr/>
        </p:nvSpPr>
        <p:spPr>
          <a:xfrm>
            <a:off x="6254496" y="3986784"/>
            <a:ext cx="521208" cy="338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823D71C4-D59B-473B-AC8A-BBE51291301F}"/>
              </a:ext>
            </a:extLst>
          </p:cNvPr>
          <p:cNvSpPr/>
          <p:nvPr/>
        </p:nvSpPr>
        <p:spPr>
          <a:xfrm>
            <a:off x="10433304" y="3901921"/>
            <a:ext cx="521208" cy="338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473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EDCCC705-AA88-4EEE-A8AE-ACF64D360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376" y="1239507"/>
            <a:ext cx="2734821" cy="306872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090FAAE7-6682-4737-B7EF-28D1CA5DA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091" y="1477108"/>
            <a:ext cx="3924312" cy="2467630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57B6FBD7-E17D-442F-A877-C057035D3577}"/>
              </a:ext>
            </a:extLst>
          </p:cNvPr>
          <p:cNvSpPr/>
          <p:nvPr/>
        </p:nvSpPr>
        <p:spPr>
          <a:xfrm>
            <a:off x="9689123" y="1477109"/>
            <a:ext cx="1406769" cy="7473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56332BF-4E10-40F5-80BE-E7847FBEE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0718" y="1592276"/>
            <a:ext cx="272467" cy="44840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1923F136-18BC-4D17-9052-867326AE1C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513" y="2481361"/>
            <a:ext cx="2474241" cy="41130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5F17266B-9269-49DB-8831-27761F2B311C}"/>
              </a:ext>
            </a:extLst>
          </p:cNvPr>
          <p:cNvSpPr txBox="1"/>
          <p:nvPr/>
        </p:nvSpPr>
        <p:spPr>
          <a:xfrm>
            <a:off x="5345488" y="2040684"/>
            <a:ext cx="518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?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xmlns="" id="{31D449DA-C021-4110-BE37-DDB191D4BF56}"/>
              </a:ext>
            </a:extLst>
          </p:cNvPr>
          <p:cNvSpPr/>
          <p:nvPr/>
        </p:nvSpPr>
        <p:spPr>
          <a:xfrm>
            <a:off x="1820008" y="3052030"/>
            <a:ext cx="1248508" cy="7539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xmlns="" id="{E41CE856-721B-47F9-98DA-803111B20A4C}"/>
              </a:ext>
            </a:extLst>
          </p:cNvPr>
          <p:cNvSpPr/>
          <p:nvPr/>
        </p:nvSpPr>
        <p:spPr>
          <a:xfrm>
            <a:off x="7898423" y="3354998"/>
            <a:ext cx="975947" cy="68140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xmlns="" id="{98E6D1B0-B7F9-4C60-91DF-255E775FA69A}"/>
              </a:ext>
            </a:extLst>
          </p:cNvPr>
          <p:cNvSpPr/>
          <p:nvPr/>
        </p:nvSpPr>
        <p:spPr>
          <a:xfrm>
            <a:off x="2382715" y="3805970"/>
            <a:ext cx="492370" cy="3879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80074D2F-6190-4477-9433-4080826D3A11}"/>
              </a:ext>
            </a:extLst>
          </p:cNvPr>
          <p:cNvSpPr txBox="1"/>
          <p:nvPr/>
        </p:nvSpPr>
        <p:spPr>
          <a:xfrm>
            <a:off x="3833159" y="4688394"/>
            <a:ext cx="37447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Nécessité de protéger avant un des deux alcools !</a:t>
            </a:r>
          </a:p>
        </p:txBody>
      </p:sp>
    </p:spTree>
    <p:extLst>
      <p:ext uri="{BB962C8B-B14F-4D97-AF65-F5344CB8AC3E}">
        <p14:creationId xmlns:p14="http://schemas.microsoft.com/office/powerpoint/2010/main" val="4002764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59948542-C7D0-4944-9A0C-00A46959E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061" y="380375"/>
            <a:ext cx="4254255" cy="5706456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xmlns="" id="{C8B4D8A1-8176-4569-B585-96FF17C2BD3D}"/>
              </a:ext>
            </a:extLst>
          </p:cNvPr>
          <p:cNvSpPr/>
          <p:nvPr/>
        </p:nvSpPr>
        <p:spPr>
          <a:xfrm>
            <a:off x="2901462" y="380375"/>
            <a:ext cx="3385038" cy="22749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xmlns="" id="{A380A7F1-46F5-4559-A36D-851F28F164FE}"/>
              </a:ext>
            </a:extLst>
          </p:cNvPr>
          <p:cNvSpPr/>
          <p:nvPr/>
        </p:nvSpPr>
        <p:spPr>
          <a:xfrm>
            <a:off x="3657600" y="3780692"/>
            <a:ext cx="1652954" cy="12924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5DBB4BBB-7975-4B40-A928-060FCDF4A937}"/>
              </a:ext>
            </a:extLst>
          </p:cNvPr>
          <p:cNvSpPr/>
          <p:nvPr/>
        </p:nvSpPr>
        <p:spPr>
          <a:xfrm>
            <a:off x="6875585" y="2277208"/>
            <a:ext cx="342900" cy="2022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xmlns="" id="{AC1FED17-79B7-46C3-871D-93D7176AFBA9}"/>
              </a:ext>
            </a:extLst>
          </p:cNvPr>
          <p:cNvSpPr/>
          <p:nvPr/>
        </p:nvSpPr>
        <p:spPr>
          <a:xfrm>
            <a:off x="6488723" y="5152292"/>
            <a:ext cx="474785" cy="4308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xmlns="" id="{571F0E9C-EA8B-4F94-9264-33E062239F64}"/>
              </a:ext>
            </a:extLst>
          </p:cNvPr>
          <p:cNvSpPr/>
          <p:nvPr/>
        </p:nvSpPr>
        <p:spPr>
          <a:xfrm>
            <a:off x="5987562" y="5152292"/>
            <a:ext cx="193430" cy="2022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7220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45</Words>
  <Application>Microsoft Office PowerPoint</Application>
  <PresentationFormat>Grand écran</PresentationFormat>
  <Paragraphs>22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Emma</cp:lastModifiedBy>
  <cp:revision>24</cp:revision>
  <dcterms:created xsi:type="dcterms:W3CDTF">2019-05-08T15:15:34Z</dcterms:created>
  <dcterms:modified xsi:type="dcterms:W3CDTF">2019-06-11T08:33:42Z</dcterms:modified>
</cp:coreProperties>
</file>