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E0F9-8DA0-4963-904A-0823DC7981F4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F7F25-C2F2-4457-8937-4FEC97076E4B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8725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E0F9-8DA0-4963-904A-0823DC7981F4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F7F25-C2F2-4457-8937-4FEC97076E4B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2840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E0F9-8DA0-4963-904A-0823DC7981F4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F7F25-C2F2-4457-8937-4FEC97076E4B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19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E0F9-8DA0-4963-904A-0823DC7981F4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F7F25-C2F2-4457-8937-4FEC97076E4B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946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E0F9-8DA0-4963-904A-0823DC7981F4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F7F25-C2F2-4457-8937-4FEC97076E4B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2538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E0F9-8DA0-4963-904A-0823DC7981F4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F7F25-C2F2-4457-8937-4FEC97076E4B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597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E0F9-8DA0-4963-904A-0823DC7981F4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F7F25-C2F2-4457-8937-4FEC97076E4B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2738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E0F9-8DA0-4963-904A-0823DC7981F4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F7F25-C2F2-4457-8937-4FEC97076E4B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8073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E0F9-8DA0-4963-904A-0823DC7981F4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F7F25-C2F2-4457-8937-4FEC97076E4B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6959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E0F9-8DA0-4963-904A-0823DC7981F4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F7F25-C2F2-4457-8937-4FEC97076E4B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670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E0F9-8DA0-4963-904A-0823DC7981F4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F7F25-C2F2-4457-8937-4FEC97076E4B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1186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4E0F9-8DA0-4963-904A-0823DC7981F4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F7F25-C2F2-4457-8937-4FEC97076E4B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7840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142D85AC-43FB-4372-84CC-C550B7FA3E58}"/>
              </a:ext>
            </a:extLst>
          </p:cNvPr>
          <p:cNvSpPr/>
          <p:nvPr/>
        </p:nvSpPr>
        <p:spPr>
          <a:xfrm>
            <a:off x="3464168" y="2013438"/>
            <a:ext cx="5846885" cy="173208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Mélange racémique : 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Mélange équimolaire de deux énantiomères</a:t>
            </a:r>
          </a:p>
        </p:txBody>
      </p:sp>
    </p:spTree>
    <p:extLst>
      <p:ext uri="{BB962C8B-B14F-4D97-AF65-F5344CB8AC3E}">
        <p14:creationId xmlns:p14="http://schemas.microsoft.com/office/powerpoint/2010/main" val="3676626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1500AD8-B334-4F90-B77B-ECF40B84D8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40" y="263770"/>
            <a:ext cx="4284343" cy="494127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33664E1-A9B8-4D45-9387-659EF9965FEE}"/>
              </a:ext>
            </a:extLst>
          </p:cNvPr>
          <p:cNvSpPr txBox="1"/>
          <p:nvPr/>
        </p:nvSpPr>
        <p:spPr>
          <a:xfrm>
            <a:off x="1573824" y="5811715"/>
            <a:ext cx="3490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Thalidomide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DAC61FA-E7A0-45CA-A3B7-BBC05EDCB709}"/>
              </a:ext>
            </a:extLst>
          </p:cNvPr>
          <p:cNvSpPr txBox="1"/>
          <p:nvPr/>
        </p:nvSpPr>
        <p:spPr>
          <a:xfrm>
            <a:off x="6620608" y="1143000"/>
            <a:ext cx="3332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Anti-vomitif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DB814DC-9579-4D92-BEF6-7537EA37223B}"/>
              </a:ext>
            </a:extLst>
          </p:cNvPr>
          <p:cNvSpPr txBox="1"/>
          <p:nvPr/>
        </p:nvSpPr>
        <p:spPr>
          <a:xfrm>
            <a:off x="6620608" y="3766039"/>
            <a:ext cx="3332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Tératogène</a:t>
            </a:r>
          </a:p>
        </p:txBody>
      </p:sp>
    </p:spTree>
    <p:extLst>
      <p:ext uri="{BB962C8B-B14F-4D97-AF65-F5344CB8AC3E}">
        <p14:creationId xmlns:p14="http://schemas.microsoft.com/office/powerpoint/2010/main" val="164322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8A11A76-BB1D-46EF-B8B5-413F41D9B4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203" y="2008749"/>
            <a:ext cx="3550627" cy="284050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24E379B-11F1-4DC4-824F-13BF3FC346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778599"/>
            <a:ext cx="3442677" cy="4741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349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EB646213-8A9E-4883-BCF4-88AC9232A70E}"/>
              </a:ext>
            </a:extLst>
          </p:cNvPr>
          <p:cNvSpPr txBox="1"/>
          <p:nvPr/>
        </p:nvSpPr>
        <p:spPr>
          <a:xfrm>
            <a:off x="545123" y="2549769"/>
            <a:ext cx="67876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Photo Girard p. 121 pour les complexes de Nickel qu’on souhaite séparer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AB2D454-EA94-47A8-922A-4E2A00930D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392" y="1598508"/>
            <a:ext cx="5240101" cy="319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33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F1DC398C-61E5-4621-B6C9-68D1CDE25A18}"/>
              </a:ext>
            </a:extLst>
          </p:cNvPr>
          <p:cNvSpPr/>
          <p:nvPr/>
        </p:nvSpPr>
        <p:spPr>
          <a:xfrm>
            <a:off x="3880338" y="342899"/>
            <a:ext cx="4431323" cy="18024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Dédoublement racémique : 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5E2993D6-451F-4214-9B43-28C37F6FBEC1}"/>
              </a:ext>
            </a:extLst>
          </p:cNvPr>
          <p:cNvCxnSpPr>
            <a:cxnSpLocks/>
          </p:cNvCxnSpPr>
          <p:nvPr/>
        </p:nvCxnSpPr>
        <p:spPr>
          <a:xfrm flipH="1">
            <a:off x="2875085" y="1784838"/>
            <a:ext cx="1732085" cy="16441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llipse 6">
            <a:extLst>
              <a:ext uri="{FF2B5EF4-FFF2-40B4-BE49-F238E27FC236}">
                <a16:creationId xmlns:a16="http://schemas.microsoft.com/office/drawing/2014/main" id="{9DD91AB2-8632-4F10-99A0-C665BAAF15FA}"/>
              </a:ext>
            </a:extLst>
          </p:cNvPr>
          <p:cNvSpPr/>
          <p:nvPr/>
        </p:nvSpPr>
        <p:spPr>
          <a:xfrm>
            <a:off x="0" y="3587261"/>
            <a:ext cx="3991707" cy="1802423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Utilisation d’agents de dédoublements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180F0F02-0A42-4B4C-A8AB-8ACCC8C035E2}"/>
              </a:ext>
            </a:extLst>
          </p:cNvPr>
          <p:cNvCxnSpPr/>
          <p:nvPr/>
        </p:nvCxnSpPr>
        <p:spPr>
          <a:xfrm>
            <a:off x="6095999" y="2145322"/>
            <a:ext cx="0" cy="16441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llipse 11">
            <a:extLst>
              <a:ext uri="{FF2B5EF4-FFF2-40B4-BE49-F238E27FC236}">
                <a16:creationId xmlns:a16="http://schemas.microsoft.com/office/drawing/2014/main" id="{73EE70A4-A50A-4B1B-98E6-26115007E0CD}"/>
              </a:ext>
            </a:extLst>
          </p:cNvPr>
          <p:cNvSpPr/>
          <p:nvPr/>
        </p:nvSpPr>
        <p:spPr>
          <a:xfrm>
            <a:off x="4100145" y="3811467"/>
            <a:ext cx="3991707" cy="1802423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Dédoublement cinétique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6F3AC85B-8CC4-466B-9634-4FEE149B7A3C}"/>
              </a:ext>
            </a:extLst>
          </p:cNvPr>
          <p:cNvSpPr/>
          <p:nvPr/>
        </p:nvSpPr>
        <p:spPr>
          <a:xfrm>
            <a:off x="8308733" y="3587261"/>
            <a:ext cx="3991707" cy="1802423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Dédoublement par chromatographie</a:t>
            </a:r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223A2570-1CB9-4963-98E8-C54CAE47AF8A}"/>
              </a:ext>
            </a:extLst>
          </p:cNvPr>
          <p:cNvCxnSpPr>
            <a:cxnSpLocks/>
          </p:cNvCxnSpPr>
          <p:nvPr/>
        </p:nvCxnSpPr>
        <p:spPr>
          <a:xfrm>
            <a:off x="7921869" y="1855177"/>
            <a:ext cx="1626577" cy="17320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701662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36</Words>
  <Application>Microsoft Office PowerPoint</Application>
  <PresentationFormat>Grand écran</PresentationFormat>
  <Paragraphs>9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LOIC</cp:lastModifiedBy>
  <cp:revision>12</cp:revision>
  <dcterms:created xsi:type="dcterms:W3CDTF">2019-04-23T14:37:18Z</dcterms:created>
  <dcterms:modified xsi:type="dcterms:W3CDTF">2019-06-06T11:58:18Z</dcterms:modified>
</cp:coreProperties>
</file>