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50327E-BF15-48C7-A1ED-F2E4B954B0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4A31A2D-85DF-43B9-A0E6-A37E036CE9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C18CEB-73C6-40DD-B635-07A11FB79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F6AC6-FE5D-41DB-A2DF-E852C7AA9107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2E8E609-3511-4043-8C4E-7B40A512E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42ADFD-32A6-4D75-9154-E9D9E920C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14181-7EFD-482A-8459-5CC5EBF082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9714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BFF053-EFCB-4963-8624-F94EB2C1C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2A01E48-7B5A-459F-92A1-DDF6B73A71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CCFA9FE-6DA1-443B-99D8-F09BEBF44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F6AC6-FE5D-41DB-A2DF-E852C7AA9107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734E7C1-C025-4AC7-9B49-B5B191123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4887CB4-D0BC-469A-B3E7-522006C98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14181-7EFD-482A-8459-5CC5EBF082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7849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CAB6AA3E-C2C0-4EA7-B377-3F9B827E5B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13715E7-0706-45EC-A87A-F6D2294064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594291E-0898-4F12-9532-FB85AD3A6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F6AC6-FE5D-41DB-A2DF-E852C7AA9107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0670772-44B0-4A7E-9BF9-650E178E5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D9E51DB-EF8F-402B-9C6C-E7EEE02D0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14181-7EFD-482A-8459-5CC5EBF082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7551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015CBED-3919-4384-948B-42212201A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D91CF84-A6E2-40B2-A9BE-CC6E987F65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2D6280B-A2E2-4EB6-B811-3D840C56CB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F6AC6-FE5D-41DB-A2DF-E852C7AA9107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A4DD359-02C1-4131-8948-E545CCE2C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0E0366D-7B90-468C-A5AA-99FDB5CEC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14181-7EFD-482A-8459-5CC5EBF082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2040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EC32D56-9FBD-4E9C-AFB8-6CBB99A95B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4857857-E7DA-4628-98B7-A0FEEB0EAD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995742A-CCAE-4272-9C94-43195D9CE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F6AC6-FE5D-41DB-A2DF-E852C7AA9107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379519F-766F-40D6-953D-BB9443B57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20BC1FC-84E2-41BD-9991-55B86F4A5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14181-7EFD-482A-8459-5CC5EBF082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1960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C9648C6-EA2A-4A63-8AE5-6E86AFC35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FA739AC-B02C-46E6-9EC8-AE01FA7FD5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989870A-824F-4813-B671-84A8A00141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D209A52-CBD6-45B1-8300-595BE0535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F6AC6-FE5D-41DB-A2DF-E852C7AA9107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C23CDA8-F535-43E8-B10B-48E0E2B91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4E9D456-1B6E-486A-8083-D29591986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14181-7EFD-482A-8459-5CC5EBF082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1141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80DF8D-4D28-4199-986B-AE1118B6F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E397BE3-DB1F-4C43-B245-D517A9251D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C7651E8-CA2C-4693-AB57-FFAC708D31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1CE7FBB-FE21-4C1C-A929-415077C52B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55EB9C03-360E-4F48-BBC3-A9F28DB55C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FB4C74A1-21A8-4BAD-9D72-EF95F2367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F6AC6-FE5D-41DB-A2DF-E852C7AA9107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55F1F822-43E7-4629-9975-6E44ACFA0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A179AB7-9620-4D0D-8948-10A1BB8D9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14181-7EFD-482A-8459-5CC5EBF082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5392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66C844-D3D0-4B77-8C8A-465D8386B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37C5D69B-63A2-49E9-9234-593CA7708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F6AC6-FE5D-41DB-A2DF-E852C7AA9107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1FD9651-CD92-4AE3-9642-C1682891E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293C7FE-ACE4-43FE-9AAC-BB0942889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14181-7EFD-482A-8459-5CC5EBF082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7351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B0FFC73-9FCA-40D5-883B-AFF72DD3D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F6AC6-FE5D-41DB-A2DF-E852C7AA9107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D5BDA5E-A103-4E09-B435-E99ED4DD78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5975913-32CE-4F89-86E0-86FD5E95C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14181-7EFD-482A-8459-5CC5EBF082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5376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14B9F1A-A3CF-4DDA-B0FB-2AD784AB4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223D44C-E419-4C8B-8892-74929A4A4C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7BFBFA0-B697-4EDA-8DB4-C9ECC53D66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00A1C04-A8EA-4C38-9000-418DAEB79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F6AC6-FE5D-41DB-A2DF-E852C7AA9107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74AA480-D64B-4AFB-AE1C-9F231E6D4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0839332-F1A2-4E6C-880E-EBA8AFE01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14181-7EFD-482A-8459-5CC5EBF082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2678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C556B2-0BA5-4E4C-B5AD-790B7DCBBE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B6178EA3-7E11-425E-8E74-F6FD563406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808D0F9-230A-4611-AA7C-8053A6CE1C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4DA4C56-D7C2-4247-AF4C-CF9F7CA5E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F6AC6-FE5D-41DB-A2DF-E852C7AA9107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01451F7-5E71-49C0-838B-EDBF2B5D0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4F7E29D-612E-4470-AC33-74367F94E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14181-7EFD-482A-8459-5CC5EBF082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9734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063883C-B94F-48D1-A130-403349A47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84D2B2-A28C-4EDA-93A1-933ABA6248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BF31C2F-E3B5-492A-A0E1-EE90C6B5E6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F6AC6-FE5D-41DB-A2DF-E852C7AA9107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8887768-33A4-42E5-BB00-B6F811C6A5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F373952-CD05-4293-9E97-EEC02D5B20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C14181-7EFD-482A-8459-5CC5EBF082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3087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39119692-D049-42F5-9DAD-7F8021D88407}"/>
              </a:ext>
            </a:extLst>
          </p:cNvPr>
          <p:cNvSpPr/>
          <p:nvPr/>
        </p:nvSpPr>
        <p:spPr>
          <a:xfrm>
            <a:off x="3640018" y="2250528"/>
            <a:ext cx="5292969" cy="19958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02E4FD5-A8AD-42C4-B426-81DA1703C03E}"/>
              </a:ext>
            </a:extLst>
          </p:cNvPr>
          <p:cNvSpPr/>
          <p:nvPr/>
        </p:nvSpPr>
        <p:spPr>
          <a:xfrm>
            <a:off x="3760175" y="2633600"/>
            <a:ext cx="6693877" cy="966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dirty="0">
                <a:solidFill>
                  <a:schemeClr val="bg1"/>
                </a:solidFill>
                <a:latin typeface="LM Roman 10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E°(Zn(II)/Zn(0)) = -0.76 V vs ESH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dirty="0">
                <a:solidFill>
                  <a:schemeClr val="bg1"/>
                </a:solidFill>
                <a:latin typeface="LM Roman 10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E°(MnO</a:t>
            </a:r>
            <a:r>
              <a:rPr lang="fr-FR" sz="2400" baseline="-25000" dirty="0">
                <a:solidFill>
                  <a:schemeClr val="bg1"/>
                </a:solidFill>
                <a:latin typeface="LM Roman 10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fr-FR" sz="2400" dirty="0">
                <a:solidFill>
                  <a:schemeClr val="bg1"/>
                </a:solidFill>
                <a:latin typeface="LM Roman 10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/Mn(III))=+0.91 V vs ESH</a:t>
            </a:r>
            <a:endParaRPr lang="fr-FR" sz="32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2260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C9AC240F-35DD-46C9-BB85-4060100AC7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925" b="8920"/>
          <a:stretch/>
        </p:blipFill>
        <p:spPr>
          <a:xfrm>
            <a:off x="2786694" y="89276"/>
            <a:ext cx="7245329" cy="6679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75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4A28374-56E5-4919-AAF0-6660B1441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66387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fr-FR" dirty="0"/>
              <a:t>Schéma et description d’une pile Li-MnO2 (voir </a:t>
            </a:r>
            <a:r>
              <a:rPr lang="fr-FR" dirty="0" err="1"/>
              <a:t>linden</a:t>
            </a:r>
            <a:r>
              <a:rPr lang="fr-FR" dirty="0"/>
              <a:t> p 14.48 et 14.49) + </a:t>
            </a:r>
            <a:r>
              <a:rPr lang="fr-FR" dirty="0" err="1"/>
              <a:t>techinque</a:t>
            </a:r>
            <a:r>
              <a:rPr lang="fr-FR" dirty="0"/>
              <a:t> ingé (pile lithium p8)</a:t>
            </a:r>
            <a:br>
              <a:rPr lang="fr-FR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126390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C16B248-D10D-4D4D-920A-6697912C0D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832" y="1125427"/>
            <a:ext cx="5029567" cy="4032716"/>
          </a:xfrm>
          <a:prstGeom prst="rect">
            <a:avLst/>
          </a:prstGeom>
        </p:spPr>
      </p:pic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44953656-3725-4348-8A47-7A1D3BEC1324}"/>
              </a:ext>
            </a:extLst>
          </p:cNvPr>
          <p:cNvCxnSpPr/>
          <p:nvPr/>
        </p:nvCxnSpPr>
        <p:spPr>
          <a:xfrm flipV="1">
            <a:off x="6585438" y="1125427"/>
            <a:ext cx="0" cy="5978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713862E3-2C3E-4CF0-8AEB-E04A24C926CF}"/>
              </a:ext>
            </a:extLst>
          </p:cNvPr>
          <p:cNvCxnSpPr>
            <a:cxnSpLocks/>
          </p:cNvCxnSpPr>
          <p:nvPr/>
        </p:nvCxnSpPr>
        <p:spPr>
          <a:xfrm>
            <a:off x="6585438" y="1125427"/>
            <a:ext cx="23739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9C4CED49-CBB2-4EAC-BB39-C10A579097D9}"/>
              </a:ext>
            </a:extLst>
          </p:cNvPr>
          <p:cNvCxnSpPr/>
          <p:nvPr/>
        </p:nvCxnSpPr>
        <p:spPr>
          <a:xfrm flipV="1">
            <a:off x="7710854" y="1125427"/>
            <a:ext cx="0" cy="5978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7C140F25-BE3F-4C12-8C81-E8B0B5E689E2}"/>
              </a:ext>
            </a:extLst>
          </p:cNvPr>
          <p:cNvCxnSpPr/>
          <p:nvPr/>
        </p:nvCxnSpPr>
        <p:spPr>
          <a:xfrm flipH="1">
            <a:off x="7262446" y="1125427"/>
            <a:ext cx="43082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>
            <a:extLst>
              <a:ext uri="{FF2B5EF4-FFF2-40B4-BE49-F238E27FC236}">
                <a16:creationId xmlns:a16="http://schemas.microsoft.com/office/drawing/2014/main" id="{25DAA55D-0EBF-4D41-85DE-D8B8997791E9}"/>
              </a:ext>
            </a:extLst>
          </p:cNvPr>
          <p:cNvSpPr/>
          <p:nvPr/>
        </p:nvSpPr>
        <p:spPr>
          <a:xfrm>
            <a:off x="6822830" y="800100"/>
            <a:ext cx="465991" cy="47477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V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B5CAB7F8-02AE-4066-B639-74B6CECE8981}"/>
              </a:ext>
            </a:extLst>
          </p:cNvPr>
          <p:cNvCxnSpPr/>
          <p:nvPr/>
        </p:nvCxnSpPr>
        <p:spPr>
          <a:xfrm flipH="1">
            <a:off x="4703885" y="2277208"/>
            <a:ext cx="114300" cy="17584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B74562F1-6BDD-49D3-8067-188BB41491D0}"/>
              </a:ext>
            </a:extLst>
          </p:cNvPr>
          <p:cNvCxnSpPr/>
          <p:nvPr/>
        </p:nvCxnSpPr>
        <p:spPr>
          <a:xfrm flipH="1" flipV="1">
            <a:off x="4818185" y="2268415"/>
            <a:ext cx="140677" cy="17584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>
            <a:extLst>
              <a:ext uri="{FF2B5EF4-FFF2-40B4-BE49-F238E27FC236}">
                <a16:creationId xmlns:a16="http://schemas.microsoft.com/office/drawing/2014/main" id="{3D6B36F9-C488-4B2F-82CF-727485EC1A3E}"/>
              </a:ext>
            </a:extLst>
          </p:cNvPr>
          <p:cNvSpPr txBox="1"/>
          <p:nvPr/>
        </p:nvSpPr>
        <p:spPr>
          <a:xfrm>
            <a:off x="4281854" y="2046375"/>
            <a:ext cx="5275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e-</a:t>
            </a:r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DCA3118A-CEDE-4B19-A521-8B3D8217474E}"/>
              </a:ext>
            </a:extLst>
          </p:cNvPr>
          <p:cNvSpPr/>
          <p:nvPr/>
        </p:nvSpPr>
        <p:spPr>
          <a:xfrm>
            <a:off x="3885832" y="3842238"/>
            <a:ext cx="650999" cy="8001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 : coins arrondis 21">
            <a:extLst>
              <a:ext uri="{FF2B5EF4-FFF2-40B4-BE49-F238E27FC236}">
                <a16:creationId xmlns:a16="http://schemas.microsoft.com/office/drawing/2014/main" id="{3B4CEFF7-E3A8-4960-8105-AFAEA64A66F6}"/>
              </a:ext>
            </a:extLst>
          </p:cNvPr>
          <p:cNvSpPr/>
          <p:nvPr/>
        </p:nvSpPr>
        <p:spPr>
          <a:xfrm>
            <a:off x="5852193" y="4073768"/>
            <a:ext cx="650999" cy="8001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4B7ACEB8-6810-46AF-B48F-D67AC78373B9}"/>
              </a:ext>
            </a:extLst>
          </p:cNvPr>
          <p:cNvSpPr/>
          <p:nvPr/>
        </p:nvSpPr>
        <p:spPr>
          <a:xfrm>
            <a:off x="8451968" y="3748439"/>
            <a:ext cx="650999" cy="8001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FD1AC828-2C96-4B45-900B-FDC800BC2184}"/>
              </a:ext>
            </a:extLst>
          </p:cNvPr>
          <p:cNvSpPr/>
          <p:nvPr/>
        </p:nvSpPr>
        <p:spPr>
          <a:xfrm>
            <a:off x="6529568" y="4073768"/>
            <a:ext cx="650999" cy="8001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4F7B3A53-412C-4C04-A160-E4808F1C32C4}"/>
              </a:ext>
            </a:extLst>
          </p:cNvPr>
          <p:cNvSpPr txBox="1"/>
          <p:nvPr/>
        </p:nvSpPr>
        <p:spPr>
          <a:xfrm>
            <a:off x="2778095" y="3773149"/>
            <a:ext cx="24383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Anode</a:t>
            </a:r>
          </a:p>
          <a:p>
            <a:endParaRPr lang="fr-FR" sz="2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Red = Ox + ne-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565E3279-E18E-46F9-99E5-C645D3F918B1}"/>
              </a:ext>
            </a:extLst>
          </p:cNvPr>
          <p:cNvSpPr txBox="1"/>
          <p:nvPr/>
        </p:nvSpPr>
        <p:spPr>
          <a:xfrm>
            <a:off x="8612977" y="3748438"/>
            <a:ext cx="24383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Cathode</a:t>
            </a:r>
          </a:p>
          <a:p>
            <a:endParaRPr lang="fr-FR" sz="2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Ox’ + ne- = Red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3031207C-28D0-45D9-8A70-387EFCC83D19}"/>
              </a:ext>
            </a:extLst>
          </p:cNvPr>
          <p:cNvSpPr txBox="1"/>
          <p:nvPr/>
        </p:nvSpPr>
        <p:spPr>
          <a:xfrm>
            <a:off x="4536831" y="5521260"/>
            <a:ext cx="4651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Pile électrochimique</a:t>
            </a:r>
          </a:p>
        </p:txBody>
      </p:sp>
      <p:cxnSp>
        <p:nvCxnSpPr>
          <p:cNvPr id="29" name="Connecteur droit avec flèche 28">
            <a:extLst>
              <a:ext uri="{FF2B5EF4-FFF2-40B4-BE49-F238E27FC236}">
                <a16:creationId xmlns:a16="http://schemas.microsoft.com/office/drawing/2014/main" id="{DFEE3E58-AF16-466A-9E22-00D74D91DB42}"/>
              </a:ext>
            </a:extLst>
          </p:cNvPr>
          <p:cNvCxnSpPr>
            <a:cxnSpLocks/>
          </p:cNvCxnSpPr>
          <p:nvPr/>
        </p:nvCxnSpPr>
        <p:spPr>
          <a:xfrm flipH="1" flipV="1">
            <a:off x="3077310" y="2183990"/>
            <a:ext cx="1286515" cy="14622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Ellipse 29">
            <a:extLst>
              <a:ext uri="{FF2B5EF4-FFF2-40B4-BE49-F238E27FC236}">
                <a16:creationId xmlns:a16="http://schemas.microsoft.com/office/drawing/2014/main" id="{86F9096C-3739-48ED-92FF-48929B5F256F}"/>
              </a:ext>
            </a:extLst>
          </p:cNvPr>
          <p:cNvSpPr/>
          <p:nvPr/>
        </p:nvSpPr>
        <p:spPr>
          <a:xfrm>
            <a:off x="526995" y="1096358"/>
            <a:ext cx="3068145" cy="101121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Diminuer les surtension</a:t>
            </a: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63E83824-D138-4794-82E1-90B5BFEB7CE3}"/>
              </a:ext>
            </a:extLst>
          </p:cNvPr>
          <p:cNvSpPr/>
          <p:nvPr/>
        </p:nvSpPr>
        <p:spPr>
          <a:xfrm>
            <a:off x="5385286" y="224265"/>
            <a:ext cx="3530113" cy="47477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Mesure la fem de la pile</a:t>
            </a: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5807190F-6BF3-4310-A588-19C5EF5C3597}"/>
              </a:ext>
            </a:extLst>
          </p:cNvPr>
          <p:cNvSpPr/>
          <p:nvPr/>
        </p:nvSpPr>
        <p:spPr>
          <a:xfrm>
            <a:off x="9022372" y="1257196"/>
            <a:ext cx="3068145" cy="101121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Diminuer la chute ohmique</a:t>
            </a:r>
          </a:p>
        </p:txBody>
      </p:sp>
      <p:cxnSp>
        <p:nvCxnSpPr>
          <p:cNvPr id="33" name="Connecteur droit avec flèche 32">
            <a:extLst>
              <a:ext uri="{FF2B5EF4-FFF2-40B4-BE49-F238E27FC236}">
                <a16:creationId xmlns:a16="http://schemas.microsoft.com/office/drawing/2014/main" id="{2BE1445A-2496-493B-9FB1-2F21EDCC1CFA}"/>
              </a:ext>
            </a:extLst>
          </p:cNvPr>
          <p:cNvCxnSpPr>
            <a:cxnSpLocks/>
          </p:cNvCxnSpPr>
          <p:nvPr/>
        </p:nvCxnSpPr>
        <p:spPr>
          <a:xfrm flipV="1">
            <a:off x="8612977" y="2268415"/>
            <a:ext cx="1148859" cy="15183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961182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68</Words>
  <Application>Microsoft Office PowerPoint</Application>
  <PresentationFormat>Grand écran</PresentationFormat>
  <Paragraphs>15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Cambria Math</vt:lpstr>
      <vt:lpstr>LM Roman 10</vt:lpstr>
      <vt:lpstr>Thème Office</vt:lpstr>
      <vt:lpstr>Présentation PowerPoint</vt:lpstr>
      <vt:lpstr>Présentation PowerPoint</vt:lpstr>
      <vt:lpstr>Schéma et description d’une pile Li-MnO2 (voir linden p 14.48 et 14.49) + techinque ingé (pile lithium p8) 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LOIC</dc:creator>
  <cp:lastModifiedBy>LOIC</cp:lastModifiedBy>
  <cp:revision>5</cp:revision>
  <dcterms:created xsi:type="dcterms:W3CDTF">2019-06-09T16:01:00Z</dcterms:created>
  <dcterms:modified xsi:type="dcterms:W3CDTF">2019-06-09T16:36:22Z</dcterms:modified>
</cp:coreProperties>
</file>