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3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72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992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043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583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12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809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777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486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13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6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D16E8-6B6D-425E-88A1-DFAD862E1413}" type="datetimeFigureOut">
              <a:rPr lang="en-GB" smtClean="0"/>
              <a:t>09/06/2019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CCF84-155A-41EE-A361-9BCFC330224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67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477296" y="1790163"/>
            <a:ext cx="34580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Schéma TI J4804 V1 (Millet) page 2</a:t>
            </a:r>
          </a:p>
          <a:p>
            <a:endParaRPr lang="fr-FR" dirty="0"/>
          </a:p>
          <a:p>
            <a:r>
              <a:rPr lang="fr-FR" dirty="0"/>
              <a:t>Ou alors animation sur </a:t>
            </a:r>
            <a:r>
              <a:rPr lang="fr-FR"/>
              <a:t>eurochlor</a:t>
            </a:r>
          </a:p>
        </p:txBody>
      </p:sp>
    </p:spTree>
    <p:extLst>
      <p:ext uri="{BB962C8B-B14F-4D97-AF65-F5344CB8AC3E}">
        <p14:creationId xmlns:p14="http://schemas.microsoft.com/office/powerpoint/2010/main" val="348613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372"/>
            <a:ext cx="12192000" cy="620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02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2130A59-1DBD-4E0E-BC18-D6822A572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872" y="855356"/>
            <a:ext cx="5090301" cy="5518879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AAF857B6-AFAD-48C9-A45D-9B59D8A08DF1}"/>
              </a:ext>
            </a:extLst>
          </p:cNvPr>
          <p:cNvSpPr/>
          <p:nvPr/>
        </p:nvSpPr>
        <p:spPr>
          <a:xfrm>
            <a:off x="6890856" y="3556931"/>
            <a:ext cx="348843" cy="36072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81648FD-ADB9-424B-B3F0-2F522F3CA14E}"/>
              </a:ext>
            </a:extLst>
          </p:cNvPr>
          <p:cNvSpPr/>
          <p:nvPr/>
        </p:nvSpPr>
        <p:spPr>
          <a:xfrm>
            <a:off x="4254438" y="100670"/>
            <a:ext cx="3126298" cy="89202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Optimiser le rendement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9E32ED9A-F352-4176-AF46-D4D486D3ACCE}"/>
              </a:ext>
            </a:extLst>
          </p:cNvPr>
          <p:cNvCxnSpPr>
            <a:cxnSpLocks/>
            <a:stCxn id="25" idx="2"/>
          </p:cNvCxnSpPr>
          <p:nvPr/>
        </p:nvCxnSpPr>
        <p:spPr>
          <a:xfrm flipH="1" flipV="1">
            <a:off x="3145872" y="542487"/>
            <a:ext cx="1108566" cy="4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6125A3A4-CE6E-4339-A9CF-116CA6C8A182}"/>
              </a:ext>
            </a:extLst>
          </p:cNvPr>
          <p:cNvSpPr/>
          <p:nvPr/>
        </p:nvSpPr>
        <p:spPr>
          <a:xfrm>
            <a:off x="304799" y="192947"/>
            <a:ext cx="2776756" cy="7997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Diminuer les surtensions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F23D2166-54FF-48CB-B08D-00AA5D01B2CE}"/>
              </a:ext>
            </a:extLst>
          </p:cNvPr>
          <p:cNvSpPr/>
          <p:nvPr/>
        </p:nvSpPr>
        <p:spPr>
          <a:xfrm>
            <a:off x="8897048" y="142612"/>
            <a:ext cx="2776756" cy="7997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Diminuer la chute ohmique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A20A2130-3A93-451E-B94A-21FEFD9AE80B}"/>
              </a:ext>
            </a:extLst>
          </p:cNvPr>
          <p:cNvCxnSpPr>
            <a:cxnSpLocks/>
          </p:cNvCxnSpPr>
          <p:nvPr/>
        </p:nvCxnSpPr>
        <p:spPr>
          <a:xfrm>
            <a:off x="7343686" y="542487"/>
            <a:ext cx="13556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1941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</Words>
  <Application>Microsoft Office PowerPoint</Application>
  <PresentationFormat>Grand écran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5</cp:revision>
  <dcterms:created xsi:type="dcterms:W3CDTF">2019-04-01T15:22:55Z</dcterms:created>
  <dcterms:modified xsi:type="dcterms:W3CDTF">2019-06-09T16:57:11Z</dcterms:modified>
</cp:coreProperties>
</file>