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9" r:id="rId8"/>
    <p:sldId id="261" r:id="rId9"/>
    <p:sldId id="262" r:id="rId10"/>
    <p:sldId id="263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D9C0"/>
    <a:srgbClr val="F1A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39ED02-718B-4E84-84EE-349FE6C72E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52D5513-3786-4886-B715-7D0705CFAE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18207C7-8E4C-45F0-820E-16C43202C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E6CF663-BEB5-403E-8802-9830F7E13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07BAC25-FDE6-4939-9884-D289A6212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4540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CAB3A2-6FEF-4B2E-AB4C-EC58408A2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B3AE7DE-4703-41C9-A018-01843B07B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FE86091-2E40-4E11-98DB-5CE22A784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2881E7C-0E27-4EF7-8384-EEE334ECA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993F83-8105-4CD7-906F-106E8CD4E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445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615241A-802B-4A8D-9867-C0AFBB7E13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5889BFC-8255-4BFD-9AD6-6D0D710FC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7FE695-3F50-4D43-B8CF-3387B76D7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229142A-1A19-4EE2-8932-8D9AB9478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C2B9DB-C94F-47C1-964E-8212105F2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9010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52593-24C4-407F-A8D4-B787AB7B4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99237-2FE4-4863-8F50-3F36D38294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34674A-2A1F-455D-BACE-E34D34571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63D944-6862-41F5-A3D9-4A15617DF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0D1A2E-EE6B-40E1-A6FD-FFDDA9CD8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6450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69AAFE-2681-4A28-8CCA-5C6498E03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D396E33-C984-41D7-A616-D22509DF3F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9DD2C95-5687-4D8E-96C1-C29C45E0E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217A22-3465-48DA-8950-28D449B51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4D72B88-F61C-493D-9460-377619AFE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9919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11290B-CCF4-4A3F-B373-47AD7D6F6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9D6C67D-CA2C-49F3-BD2F-D237DD0153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E544714-854A-4666-9303-AB9A464BB3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E0BC41-142D-49A9-B8F2-FFD20B005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6C15539-C2F2-4159-B0D3-B1970589E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52B36EF-F193-4278-A96D-4759BA793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2836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D6C520-C49D-48D9-8BF4-AA354F333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F5DA65-48F5-4ADE-8151-D14A2C489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6DD28C2-8630-4465-BF47-D0F162ACAB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080958B-29BE-46F3-9A56-5EC362184F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E6E9A31-3748-4342-8658-C152548F90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B5DA158-01D6-4994-A832-0F710118C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5754C86-04C2-4E0B-8E19-CB86AF6A0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F08959-0479-4FFD-91C0-14A796934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18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31F972-92BC-4EB2-920A-41F8EDFCE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7B66534-7245-4EF1-B106-AF76F22DC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CD876F8-1BA3-4407-BC61-CE205A080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296A02D-18A6-4E5B-BFFE-1E5648BAB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0957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0028911-CD09-40C1-A4CC-E3F10652B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F8551C1-42BF-4AA2-9070-1DDAB3B0A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38DC28D-3C0F-421E-A047-411D3EF66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5499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4C5C28-9474-4E7D-9692-6863B2B4D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B5F797-C33F-4E22-98F5-A8780A0FE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651F384-E57E-40BC-B307-9DE429E7EA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93F008-D2A9-4E2F-925A-C6055888D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506EE4E-0400-4BD4-966D-DC45D1520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52EFB6-FE15-46FB-BF5C-28AF7938B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5096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6AEEA7-4D81-4579-BFD8-C563E503D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8E2A8C5-2759-453B-AAAE-77855D3CB9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14E4857-76FC-49C0-A3FA-A2833ABA4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93526E4-D170-45B9-927D-8842EEFC8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2E008E3-944C-45BA-962A-40E5A6BB5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F73C3E0-6AA3-41D5-B8FD-857D3FB7D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6262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82A7290-4CE3-4A93-A0A2-1E5FE60F5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A5C580C-E198-41F0-9F9D-296FACA65F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6D7622D-FE02-4EBE-BFF7-967A19E4C6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49E79-AD7B-440D-943D-C643A8C831DD}" type="datetimeFigureOut">
              <a:rPr lang="fr-FR" smtClean="0"/>
              <a:t>19/05/2019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531A72-16E8-4551-B2E6-CFBE1F3B4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293215-1A6B-4C63-BE11-A9A3CBCD8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8F1A6-B520-4DDC-8F83-FD19BEDB61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9539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F07ECE-775F-4EA7-8E14-1719B82C89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Corrosion</a:t>
            </a:r>
          </a:p>
        </p:txBody>
      </p:sp>
    </p:spTree>
    <p:extLst>
      <p:ext uri="{BB962C8B-B14F-4D97-AF65-F5344CB8AC3E}">
        <p14:creationId xmlns:p14="http://schemas.microsoft.com/office/powerpoint/2010/main" val="2725743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0F31E0-BBD3-444A-BD65-89A543D5D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Grécias</a:t>
            </a:r>
            <a:r>
              <a:rPr lang="fr-FR" dirty="0"/>
              <a:t> p.779</a:t>
            </a:r>
          </a:p>
        </p:txBody>
      </p:sp>
    </p:spTree>
    <p:extLst>
      <p:ext uri="{BB962C8B-B14F-4D97-AF65-F5344CB8AC3E}">
        <p14:creationId xmlns:p14="http://schemas.microsoft.com/office/powerpoint/2010/main" val="1568436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717D6F2-CEA8-432D-86B2-EF9DCA3A9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139" y="149975"/>
            <a:ext cx="8200784" cy="554291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CF096F3-CE27-4696-86D4-5BEE65ED644C}"/>
              </a:ext>
            </a:extLst>
          </p:cNvPr>
          <p:cNvSpPr txBox="1"/>
          <p:nvPr/>
        </p:nvSpPr>
        <p:spPr>
          <a:xfrm>
            <a:off x="3165231" y="2248699"/>
            <a:ext cx="127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Corrosion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51DA3CC-17FF-43BC-9D11-745E740727EB}"/>
              </a:ext>
            </a:extLst>
          </p:cNvPr>
          <p:cNvSpPr txBox="1"/>
          <p:nvPr/>
        </p:nvSpPr>
        <p:spPr>
          <a:xfrm>
            <a:off x="3045069" y="3344008"/>
            <a:ext cx="127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Corrosion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81EC475-57D3-4395-8BE5-5ADBD97BCCA4}"/>
              </a:ext>
            </a:extLst>
          </p:cNvPr>
          <p:cNvSpPr txBox="1"/>
          <p:nvPr/>
        </p:nvSpPr>
        <p:spPr>
          <a:xfrm>
            <a:off x="3925765" y="4502314"/>
            <a:ext cx="127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Immunité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D8E632-E55F-40FD-A1E7-D4788638DF79}"/>
              </a:ext>
            </a:extLst>
          </p:cNvPr>
          <p:cNvSpPr txBox="1"/>
          <p:nvPr/>
        </p:nvSpPr>
        <p:spPr>
          <a:xfrm>
            <a:off x="8745908" y="4238518"/>
            <a:ext cx="127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Passivation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4E15785-ACBE-49D7-884F-6114FEC73184}"/>
              </a:ext>
            </a:extLst>
          </p:cNvPr>
          <p:cNvSpPr txBox="1"/>
          <p:nvPr/>
        </p:nvSpPr>
        <p:spPr>
          <a:xfrm>
            <a:off x="7835412" y="3311742"/>
            <a:ext cx="127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Passivation</a:t>
            </a:r>
          </a:p>
        </p:txBody>
      </p:sp>
    </p:spTree>
    <p:extLst>
      <p:ext uri="{BB962C8B-B14F-4D97-AF65-F5344CB8AC3E}">
        <p14:creationId xmlns:p14="http://schemas.microsoft.com/office/powerpoint/2010/main" val="3948831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67691AC6-F5F6-42E0-BF82-112157B62A23}"/>
              </a:ext>
            </a:extLst>
          </p:cNvPr>
          <p:cNvSpPr txBox="1"/>
          <p:nvPr/>
        </p:nvSpPr>
        <p:spPr>
          <a:xfrm>
            <a:off x="2936632" y="5908024"/>
            <a:ext cx="6594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Méthode de protection à courant imposé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2D10E6E-DC25-442C-A207-21A1B28F9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118" y="250347"/>
            <a:ext cx="7879763" cy="537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453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DAB0DC01-AF5F-4ACF-BD18-EEB812A5C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075" y="3956502"/>
            <a:ext cx="2233283" cy="2233283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0C1B0F5E-3882-4A95-BD1E-AFB906E1A806}"/>
              </a:ext>
            </a:extLst>
          </p:cNvPr>
          <p:cNvSpPr/>
          <p:nvPr/>
        </p:nvSpPr>
        <p:spPr>
          <a:xfrm>
            <a:off x="3590192" y="257291"/>
            <a:ext cx="5011616" cy="255856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Corrosion : altération du matériau suite à l’action d’un agent oxydant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5215182-350C-40CB-B0AB-D0BC1237BF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13" y="457199"/>
            <a:ext cx="2708618" cy="18057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8DBD23A-C8CD-491A-A075-FCB11E580D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192" y="389175"/>
            <a:ext cx="2561492" cy="1917731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D6AE327C-BAAF-490A-90CA-86F6CD6E64E9}"/>
              </a:ext>
            </a:extLst>
          </p:cNvPr>
          <p:cNvCxnSpPr>
            <a:cxnSpLocks/>
          </p:cNvCxnSpPr>
          <p:nvPr/>
        </p:nvCxnSpPr>
        <p:spPr>
          <a:xfrm flipH="1">
            <a:off x="2814414" y="2424174"/>
            <a:ext cx="1312624" cy="13213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43567868-EF8B-4EDA-A35C-1D4C5F568AA8}"/>
              </a:ext>
            </a:extLst>
          </p:cNvPr>
          <p:cNvCxnSpPr>
            <a:cxnSpLocks/>
          </p:cNvCxnSpPr>
          <p:nvPr/>
        </p:nvCxnSpPr>
        <p:spPr>
          <a:xfrm flipH="1">
            <a:off x="4954903" y="2776288"/>
            <a:ext cx="685800" cy="17121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70DA9CBD-B632-412E-B674-E1DAF7856402}"/>
              </a:ext>
            </a:extLst>
          </p:cNvPr>
          <p:cNvCxnSpPr>
            <a:cxnSpLocks/>
          </p:cNvCxnSpPr>
          <p:nvPr/>
        </p:nvCxnSpPr>
        <p:spPr>
          <a:xfrm>
            <a:off x="6840415" y="2751991"/>
            <a:ext cx="225116" cy="8803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AA5CDFB9-A792-4DC1-8C49-1B5BF9395A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31" y="2957182"/>
            <a:ext cx="1622181" cy="3001035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B8D8EC37-3C27-4F94-9E88-5D713E0BA878}"/>
              </a:ext>
            </a:extLst>
          </p:cNvPr>
          <p:cNvSpPr txBox="1"/>
          <p:nvPr/>
        </p:nvSpPr>
        <p:spPr>
          <a:xfrm>
            <a:off x="729762" y="6110654"/>
            <a:ext cx="2277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Peinture protectrice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57D7FED-225E-4E5B-8327-60D3FB8A64B4}"/>
              </a:ext>
            </a:extLst>
          </p:cNvPr>
          <p:cNvSpPr txBox="1"/>
          <p:nvPr/>
        </p:nvSpPr>
        <p:spPr>
          <a:xfrm>
            <a:off x="3044709" y="6031432"/>
            <a:ext cx="385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Passivation (ici Aluminium anodisée)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EA87A2E8-E5A8-4CB5-9FDD-6F9BCE55A9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246" y="3745523"/>
            <a:ext cx="2055936" cy="2055936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1BC5FBE7-8A89-4EF7-BDC2-ADB4FB6B4BBA}"/>
              </a:ext>
            </a:extLst>
          </p:cNvPr>
          <p:cNvSpPr txBox="1"/>
          <p:nvPr/>
        </p:nvSpPr>
        <p:spPr>
          <a:xfrm>
            <a:off x="6942271" y="6029117"/>
            <a:ext cx="385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Tôle en acier galvanisé</a:t>
            </a:r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F4F5D9DE-33C5-4D4C-B1ED-CEF8FF7EFB3C}"/>
              </a:ext>
            </a:extLst>
          </p:cNvPr>
          <p:cNvCxnSpPr>
            <a:stCxn id="4" idx="5"/>
          </p:cNvCxnSpPr>
          <p:nvPr/>
        </p:nvCxnSpPr>
        <p:spPr>
          <a:xfrm>
            <a:off x="7867874" y="2441160"/>
            <a:ext cx="2093811" cy="11912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Image 33">
            <a:extLst>
              <a:ext uri="{FF2B5EF4-FFF2-40B4-BE49-F238E27FC236}">
                <a16:creationId xmlns:a16="http://schemas.microsoft.com/office/drawing/2014/main" id="{D045801F-38AD-42D2-9339-A1C27FB69A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319" y="3745523"/>
            <a:ext cx="2585550" cy="1762875"/>
          </a:xfrm>
          <a:prstGeom prst="rect">
            <a:avLst/>
          </a:prstGeom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0E7DEECB-2791-420C-A736-2580FD6DAB75}"/>
              </a:ext>
            </a:extLst>
          </p:cNvPr>
          <p:cNvSpPr txBox="1"/>
          <p:nvPr/>
        </p:nvSpPr>
        <p:spPr>
          <a:xfrm>
            <a:off x="9412548" y="5666015"/>
            <a:ext cx="2854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Méthode à courant imposé</a:t>
            </a:r>
          </a:p>
        </p:txBody>
      </p:sp>
    </p:spTree>
    <p:extLst>
      <p:ext uri="{BB962C8B-B14F-4D97-AF65-F5344CB8AC3E}">
        <p14:creationId xmlns:p14="http://schemas.microsoft.com/office/powerpoint/2010/main" val="2032828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687AB6B-F728-48D6-A55A-1847ADA19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81" y="1148373"/>
            <a:ext cx="5654041" cy="376936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233246C-2AE1-4B9D-B377-6365F52567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662" y="1148373"/>
            <a:ext cx="5005753" cy="374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136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717D6F2-CEA8-432D-86B2-EF9DCA3A9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139" y="149975"/>
            <a:ext cx="8200784" cy="554291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CF096F3-CE27-4696-86D4-5BEE65ED644C}"/>
              </a:ext>
            </a:extLst>
          </p:cNvPr>
          <p:cNvSpPr txBox="1"/>
          <p:nvPr/>
        </p:nvSpPr>
        <p:spPr>
          <a:xfrm>
            <a:off x="3165231" y="2248699"/>
            <a:ext cx="127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Corrosion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51DA3CC-17FF-43BC-9D11-745E740727EB}"/>
              </a:ext>
            </a:extLst>
          </p:cNvPr>
          <p:cNvSpPr txBox="1"/>
          <p:nvPr/>
        </p:nvSpPr>
        <p:spPr>
          <a:xfrm>
            <a:off x="3045069" y="3344008"/>
            <a:ext cx="127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Corrosion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81EC475-57D3-4395-8BE5-5ADBD97BCCA4}"/>
              </a:ext>
            </a:extLst>
          </p:cNvPr>
          <p:cNvSpPr txBox="1"/>
          <p:nvPr/>
        </p:nvSpPr>
        <p:spPr>
          <a:xfrm>
            <a:off x="3925765" y="4502314"/>
            <a:ext cx="127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Immunité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D8E632-E55F-40FD-A1E7-D4788638DF79}"/>
              </a:ext>
            </a:extLst>
          </p:cNvPr>
          <p:cNvSpPr txBox="1"/>
          <p:nvPr/>
        </p:nvSpPr>
        <p:spPr>
          <a:xfrm>
            <a:off x="8745908" y="4238518"/>
            <a:ext cx="127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Passivation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4E15785-ACBE-49D7-884F-6114FEC73184}"/>
              </a:ext>
            </a:extLst>
          </p:cNvPr>
          <p:cNvSpPr txBox="1"/>
          <p:nvPr/>
        </p:nvSpPr>
        <p:spPr>
          <a:xfrm>
            <a:off x="7835412" y="3311742"/>
            <a:ext cx="127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Passivation</a:t>
            </a:r>
          </a:p>
        </p:txBody>
      </p:sp>
    </p:spTree>
    <p:extLst>
      <p:ext uri="{BB962C8B-B14F-4D97-AF65-F5344CB8AC3E}">
        <p14:creationId xmlns:p14="http://schemas.microsoft.com/office/powerpoint/2010/main" val="1926088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F51B56CB-6433-45B9-B5C1-49A02EF87EE8}"/>
              </a:ext>
            </a:extLst>
          </p:cNvPr>
          <p:cNvSpPr/>
          <p:nvPr/>
        </p:nvSpPr>
        <p:spPr>
          <a:xfrm>
            <a:off x="7203831" y="4396153"/>
            <a:ext cx="2453054" cy="10110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A00FE9B-FB83-4C7F-AF43-584F80887FF1}"/>
              </a:ext>
            </a:extLst>
          </p:cNvPr>
          <p:cNvSpPr/>
          <p:nvPr/>
        </p:nvSpPr>
        <p:spPr>
          <a:xfrm>
            <a:off x="3024554" y="4396153"/>
            <a:ext cx="2453054" cy="10110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E09105-43E1-4504-9EF0-8A774392ABB7}"/>
              </a:ext>
            </a:extLst>
          </p:cNvPr>
          <p:cNvSpPr/>
          <p:nvPr/>
        </p:nvSpPr>
        <p:spPr>
          <a:xfrm>
            <a:off x="3024554" y="3015762"/>
            <a:ext cx="2453054" cy="23915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51122-585A-4040-86CD-3FE39EF55EDD}"/>
              </a:ext>
            </a:extLst>
          </p:cNvPr>
          <p:cNvSpPr/>
          <p:nvPr/>
        </p:nvSpPr>
        <p:spPr>
          <a:xfrm>
            <a:off x="7186246" y="3015761"/>
            <a:ext cx="2453054" cy="23915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482272B-0167-4052-97EA-F69E3943FCAD}"/>
              </a:ext>
            </a:extLst>
          </p:cNvPr>
          <p:cNvCxnSpPr>
            <a:cxnSpLocks/>
          </p:cNvCxnSpPr>
          <p:nvPr/>
        </p:nvCxnSpPr>
        <p:spPr>
          <a:xfrm flipV="1">
            <a:off x="5169877" y="2373923"/>
            <a:ext cx="0" cy="16881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05133CA3-37DA-4C4D-BF0E-BD15816C2E85}"/>
              </a:ext>
            </a:extLst>
          </p:cNvPr>
          <p:cNvCxnSpPr/>
          <p:nvPr/>
        </p:nvCxnSpPr>
        <p:spPr>
          <a:xfrm>
            <a:off x="5169877" y="2373923"/>
            <a:ext cx="244426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2D9A2FBF-CA04-4481-B8D1-A2E1E758F467}"/>
              </a:ext>
            </a:extLst>
          </p:cNvPr>
          <p:cNvCxnSpPr>
            <a:cxnSpLocks/>
          </p:cNvCxnSpPr>
          <p:nvPr/>
        </p:nvCxnSpPr>
        <p:spPr>
          <a:xfrm>
            <a:off x="7631723" y="2373923"/>
            <a:ext cx="0" cy="161778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15BFCC88-4419-4C15-B23C-DD09AE5BB914}"/>
              </a:ext>
            </a:extLst>
          </p:cNvPr>
          <p:cNvSpPr/>
          <p:nvPr/>
        </p:nvSpPr>
        <p:spPr>
          <a:xfrm>
            <a:off x="4158805" y="1301261"/>
            <a:ext cx="175818" cy="34641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C0F4D0-30DE-4C76-A112-13076923DCF0}"/>
              </a:ext>
            </a:extLst>
          </p:cNvPr>
          <p:cNvSpPr/>
          <p:nvPr/>
        </p:nvSpPr>
        <p:spPr>
          <a:xfrm>
            <a:off x="8680937" y="1301261"/>
            <a:ext cx="175818" cy="346412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FE42F331-1CA4-4226-A0AD-EAC3DFEEDD96}"/>
              </a:ext>
            </a:extLst>
          </p:cNvPr>
          <p:cNvSpPr/>
          <p:nvPr/>
        </p:nvSpPr>
        <p:spPr>
          <a:xfrm>
            <a:off x="6375888" y="597878"/>
            <a:ext cx="559777" cy="30771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</a:t>
            </a:r>
          </a:p>
        </p:txBody>
      </p:sp>
      <p:sp>
        <p:nvSpPr>
          <p:cNvPr id="19" name="Forme libre : forme 18">
            <a:extLst>
              <a:ext uri="{FF2B5EF4-FFF2-40B4-BE49-F238E27FC236}">
                <a16:creationId xmlns:a16="http://schemas.microsoft.com/office/drawing/2014/main" id="{6CD64856-16E9-4983-91FC-A1E9C99D9CEB}"/>
              </a:ext>
            </a:extLst>
          </p:cNvPr>
          <p:cNvSpPr/>
          <p:nvPr/>
        </p:nvSpPr>
        <p:spPr>
          <a:xfrm>
            <a:off x="6945923" y="687966"/>
            <a:ext cx="1863969" cy="613296"/>
          </a:xfrm>
          <a:custGeom>
            <a:avLst/>
            <a:gdLst>
              <a:gd name="connsiteX0" fmla="*/ 1863969 w 1863969"/>
              <a:gd name="connsiteY0" fmla="*/ 613296 h 613296"/>
              <a:gd name="connsiteX1" fmla="*/ 1037492 w 1863969"/>
              <a:gd name="connsiteY1" fmla="*/ 59380 h 613296"/>
              <a:gd name="connsiteX2" fmla="*/ 0 w 1863969"/>
              <a:gd name="connsiteY2" fmla="*/ 41796 h 61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3969" h="613296">
                <a:moveTo>
                  <a:pt x="1863969" y="613296"/>
                </a:moveTo>
                <a:cubicBezTo>
                  <a:pt x="1606061" y="383963"/>
                  <a:pt x="1348153" y="154630"/>
                  <a:pt x="1037492" y="59380"/>
                </a:cubicBezTo>
                <a:cubicBezTo>
                  <a:pt x="726831" y="-35870"/>
                  <a:pt x="363415" y="2963"/>
                  <a:pt x="0" y="4179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1F8E1145-B0C3-46A8-AC23-FE68094C2DC0}"/>
              </a:ext>
            </a:extLst>
          </p:cNvPr>
          <p:cNvSpPr/>
          <p:nvPr/>
        </p:nvSpPr>
        <p:spPr>
          <a:xfrm>
            <a:off x="4237892" y="694046"/>
            <a:ext cx="2162908" cy="607216"/>
          </a:xfrm>
          <a:custGeom>
            <a:avLst/>
            <a:gdLst>
              <a:gd name="connsiteX0" fmla="*/ 0 w 2162908"/>
              <a:gd name="connsiteY0" fmla="*/ 607216 h 607216"/>
              <a:gd name="connsiteX1" fmla="*/ 773723 w 2162908"/>
              <a:gd name="connsiteY1" fmla="*/ 53300 h 607216"/>
              <a:gd name="connsiteX2" fmla="*/ 2162908 w 2162908"/>
              <a:gd name="connsiteY2" fmla="*/ 5330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62908" h="607216">
                <a:moveTo>
                  <a:pt x="0" y="607216"/>
                </a:moveTo>
                <a:cubicBezTo>
                  <a:pt x="206619" y="376417"/>
                  <a:pt x="413238" y="145619"/>
                  <a:pt x="773723" y="53300"/>
                </a:cubicBezTo>
                <a:cubicBezTo>
                  <a:pt x="1134208" y="-39019"/>
                  <a:pt x="1648558" y="7140"/>
                  <a:pt x="2162908" y="533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08525C66-0511-4648-85E6-0A48E4CAC763}"/>
              </a:ext>
            </a:extLst>
          </p:cNvPr>
          <p:cNvSpPr txBox="1"/>
          <p:nvPr/>
        </p:nvSpPr>
        <p:spPr>
          <a:xfrm>
            <a:off x="7425105" y="4879703"/>
            <a:ext cx="2010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fr-FR" sz="2000" baseline="-250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0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2000" baseline="-250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(l)</a:t>
            </a:r>
            <a:r>
              <a:rPr lang="fr-FR" sz="20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+ O</a:t>
            </a:r>
            <a:r>
              <a:rPr lang="fr-FR" sz="2000" baseline="-250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2(dissout</a:t>
            </a:r>
            <a:r>
              <a:rPr lang="fr-FR" baseline="-25000" dirty="0">
                <a:solidFill>
                  <a:schemeClr val="bg1"/>
                </a:solidFill>
              </a:rPr>
              <a:t>)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C83AE691-9DEA-4BDE-996B-61DD34BE5F0B}"/>
              </a:ext>
            </a:extLst>
          </p:cNvPr>
          <p:cNvSpPr txBox="1"/>
          <p:nvPr/>
        </p:nvSpPr>
        <p:spPr>
          <a:xfrm>
            <a:off x="3232639" y="4873105"/>
            <a:ext cx="2010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fr-FR" sz="2000" baseline="-250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0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2000" baseline="-250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(l)</a:t>
            </a:r>
            <a:endParaRPr lang="fr-FR" dirty="0"/>
          </a:p>
        </p:txBody>
      </p: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0890F0CC-DBD6-476D-B0D5-2FFD1643989C}"/>
              </a:ext>
            </a:extLst>
          </p:cNvPr>
          <p:cNvCxnSpPr/>
          <p:nvPr/>
        </p:nvCxnSpPr>
        <p:spPr>
          <a:xfrm>
            <a:off x="9179169" y="1529862"/>
            <a:ext cx="0" cy="84406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ZoneTexte 37">
            <a:extLst>
              <a:ext uri="{FF2B5EF4-FFF2-40B4-BE49-F238E27FC236}">
                <a16:creationId xmlns:a16="http://schemas.microsoft.com/office/drawing/2014/main" id="{D246CC96-9C27-4F30-9F92-3E4EDB1BBDB1}"/>
              </a:ext>
            </a:extLst>
          </p:cNvPr>
          <p:cNvSpPr txBox="1"/>
          <p:nvPr/>
        </p:nvSpPr>
        <p:spPr>
          <a:xfrm>
            <a:off x="9346223" y="1820008"/>
            <a:ext cx="422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e-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53A56E7A-09CA-42B7-851C-F17A2928B1F2}"/>
              </a:ext>
            </a:extLst>
          </p:cNvPr>
          <p:cNvSpPr txBox="1"/>
          <p:nvPr/>
        </p:nvSpPr>
        <p:spPr>
          <a:xfrm>
            <a:off x="3188678" y="1767226"/>
            <a:ext cx="422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e-</a:t>
            </a:r>
          </a:p>
        </p:txBody>
      </p: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25DCD209-012C-4B7E-97FD-F7AB8C3E3CCB}"/>
              </a:ext>
            </a:extLst>
          </p:cNvPr>
          <p:cNvCxnSpPr>
            <a:cxnSpLocks/>
          </p:cNvCxnSpPr>
          <p:nvPr/>
        </p:nvCxnSpPr>
        <p:spPr>
          <a:xfrm flipV="1">
            <a:off x="3774831" y="1513707"/>
            <a:ext cx="0" cy="86021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ZoneTexte 41">
            <a:extLst>
              <a:ext uri="{FF2B5EF4-FFF2-40B4-BE49-F238E27FC236}">
                <a16:creationId xmlns:a16="http://schemas.microsoft.com/office/drawing/2014/main" id="{84EF412E-58FC-4E7F-834D-701F87663004}"/>
              </a:ext>
            </a:extLst>
          </p:cNvPr>
          <p:cNvSpPr txBox="1"/>
          <p:nvPr/>
        </p:nvSpPr>
        <p:spPr>
          <a:xfrm>
            <a:off x="9179169" y="804401"/>
            <a:ext cx="803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+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069CCC58-7B6F-46DD-90DB-9B76E4482F19}"/>
              </a:ext>
            </a:extLst>
          </p:cNvPr>
          <p:cNvSpPr txBox="1"/>
          <p:nvPr/>
        </p:nvSpPr>
        <p:spPr>
          <a:xfrm>
            <a:off x="3188678" y="671448"/>
            <a:ext cx="803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-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9968B7F-20C4-4D78-9F04-ADAC0D48FAF1}"/>
              </a:ext>
            </a:extLst>
          </p:cNvPr>
          <p:cNvSpPr txBox="1"/>
          <p:nvPr/>
        </p:nvSpPr>
        <p:spPr>
          <a:xfrm>
            <a:off x="581026" y="4387328"/>
            <a:ext cx="3102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Fe = Fe</a:t>
            </a:r>
            <a:r>
              <a:rPr lang="fr-FR" sz="24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2+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+ 2e</a:t>
            </a:r>
            <a:r>
              <a:rPr lang="fr-FR" sz="24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264AC553-E42F-4928-823D-7A49DDA682F0}"/>
              </a:ext>
            </a:extLst>
          </p:cNvPr>
          <p:cNvSpPr txBox="1"/>
          <p:nvPr/>
        </p:nvSpPr>
        <p:spPr>
          <a:xfrm>
            <a:off x="7019193" y="5607218"/>
            <a:ext cx="3102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+ 4H</a:t>
            </a:r>
            <a:r>
              <a:rPr lang="fr-FR" sz="24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+ 4e</a:t>
            </a:r>
            <a:r>
              <a:rPr lang="fr-FR" sz="24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 H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35038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07D033-9DEE-428C-92C8-AA4A8B7F0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SLIDE </a:t>
            </a:r>
            <a:r>
              <a:rPr lang="fr-FR" dirty="0" err="1"/>
              <a:t>Grécias</a:t>
            </a:r>
            <a:r>
              <a:rPr lang="fr-FR" dirty="0"/>
              <a:t> p.782</a:t>
            </a:r>
          </a:p>
        </p:txBody>
      </p:sp>
    </p:spTree>
    <p:extLst>
      <p:ext uri="{BB962C8B-B14F-4D97-AF65-F5344CB8AC3E}">
        <p14:creationId xmlns:p14="http://schemas.microsoft.com/office/powerpoint/2010/main" val="3736424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1F3D09B-0EEA-40C8-B1A5-A15BFDD9B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027" y="290146"/>
            <a:ext cx="3165230" cy="585567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14BE8E47-1D09-4DB5-8F0C-364358A9EEBC}"/>
              </a:ext>
            </a:extLst>
          </p:cNvPr>
          <p:cNvSpPr txBox="1"/>
          <p:nvPr/>
        </p:nvSpPr>
        <p:spPr>
          <a:xfrm>
            <a:off x="1863969" y="3226777"/>
            <a:ext cx="3297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Peinture protectrice</a:t>
            </a:r>
          </a:p>
        </p:txBody>
      </p:sp>
    </p:spTree>
    <p:extLst>
      <p:ext uri="{BB962C8B-B14F-4D97-AF65-F5344CB8AC3E}">
        <p14:creationId xmlns:p14="http://schemas.microsoft.com/office/powerpoint/2010/main" val="35032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D455262-3317-4954-B4B4-F2F4B874D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855" y="535370"/>
            <a:ext cx="5154490" cy="561301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0E08B20-3A59-4516-84DD-B441C8DD9213}"/>
              </a:ext>
            </a:extLst>
          </p:cNvPr>
          <p:cNvSpPr txBox="1"/>
          <p:nvPr/>
        </p:nvSpPr>
        <p:spPr>
          <a:xfrm>
            <a:off x="659423" y="2382715"/>
            <a:ext cx="4721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Couverts en acier inoxydable</a:t>
            </a:r>
          </a:p>
        </p:txBody>
      </p:sp>
    </p:spTree>
    <p:extLst>
      <p:ext uri="{BB962C8B-B14F-4D97-AF65-F5344CB8AC3E}">
        <p14:creationId xmlns:p14="http://schemas.microsoft.com/office/powerpoint/2010/main" val="3875559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CA4CB1-AF51-4AE8-BCBB-5DEC7EB7E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Grécias</a:t>
            </a:r>
            <a:r>
              <a:rPr lang="fr-FR" dirty="0"/>
              <a:t> p.784</a:t>
            </a:r>
          </a:p>
        </p:txBody>
      </p:sp>
    </p:spTree>
    <p:extLst>
      <p:ext uri="{BB962C8B-B14F-4D97-AF65-F5344CB8AC3E}">
        <p14:creationId xmlns:p14="http://schemas.microsoft.com/office/powerpoint/2010/main" val="3486870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F8AA0AB-CAB7-4AA6-9E0E-09B015873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418" y="1424355"/>
            <a:ext cx="7739083" cy="356857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5B0FCD9-9F4E-4E03-8DAF-0ECFE9C162D6}"/>
              </a:ext>
            </a:extLst>
          </p:cNvPr>
          <p:cNvSpPr txBox="1"/>
          <p:nvPr/>
        </p:nvSpPr>
        <p:spPr>
          <a:xfrm>
            <a:off x="4563208" y="5284177"/>
            <a:ext cx="4246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Anode sacrificielle en Zn</a:t>
            </a:r>
          </a:p>
        </p:txBody>
      </p:sp>
    </p:spTree>
    <p:extLst>
      <p:ext uri="{BB962C8B-B14F-4D97-AF65-F5344CB8AC3E}">
        <p14:creationId xmlns:p14="http://schemas.microsoft.com/office/powerpoint/2010/main" val="19418428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99</Words>
  <Application>Microsoft Office PowerPoint</Application>
  <PresentationFormat>Grand écran</PresentationFormat>
  <Paragraphs>32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Thème Office</vt:lpstr>
      <vt:lpstr>Corrosion</vt:lpstr>
      <vt:lpstr>Présentation PowerPoint</vt:lpstr>
      <vt:lpstr>Présentation PowerPoint</vt:lpstr>
      <vt:lpstr>Présentation PowerPoint</vt:lpstr>
      <vt:lpstr>SLIDE Grécias p.782</vt:lpstr>
      <vt:lpstr>Présentation PowerPoint</vt:lpstr>
      <vt:lpstr>Présentation PowerPoint</vt:lpstr>
      <vt:lpstr>Grécias p.784</vt:lpstr>
      <vt:lpstr>Présentation PowerPoint</vt:lpstr>
      <vt:lpstr>Grécias p.779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Corrosion</dc:title>
  <dc:creator>LOIC</dc:creator>
  <cp:lastModifiedBy>LOIC</cp:lastModifiedBy>
  <cp:revision>20</cp:revision>
  <dcterms:created xsi:type="dcterms:W3CDTF">2019-05-19T07:50:12Z</dcterms:created>
  <dcterms:modified xsi:type="dcterms:W3CDTF">2019-05-19T11:53:44Z</dcterms:modified>
</cp:coreProperties>
</file>