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61" r:id="rId4"/>
    <p:sldId id="259" r:id="rId5"/>
    <p:sldId id="262" r:id="rId6"/>
    <p:sldId id="268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35" autoAdjust="0"/>
    <p:restoredTop sz="94660"/>
  </p:normalViewPr>
  <p:slideViewPr>
    <p:cSldViewPr snapToGrid="0">
      <p:cViewPr varScale="1">
        <p:scale>
          <a:sx n="91" d="100"/>
          <a:sy n="91" d="100"/>
        </p:scale>
        <p:origin x="32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6CD9E-982C-4924-88F6-171215FB85AA}" type="datetimeFigureOut">
              <a:rPr lang="en-GB" smtClean="0"/>
              <a:t>10/06/2019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BBAB9-377F-4C8D-AC7B-008BFAD9B143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8568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6CD9E-982C-4924-88F6-171215FB85AA}" type="datetimeFigureOut">
              <a:rPr lang="en-GB" smtClean="0"/>
              <a:t>10/06/2019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BBAB9-377F-4C8D-AC7B-008BFAD9B143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4666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6CD9E-982C-4924-88F6-171215FB85AA}" type="datetimeFigureOut">
              <a:rPr lang="en-GB" smtClean="0"/>
              <a:t>10/06/2019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BBAB9-377F-4C8D-AC7B-008BFAD9B143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7697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6CD9E-982C-4924-88F6-171215FB85AA}" type="datetimeFigureOut">
              <a:rPr lang="en-GB" smtClean="0"/>
              <a:t>10/06/2019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BBAB9-377F-4C8D-AC7B-008BFAD9B143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071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6CD9E-982C-4924-88F6-171215FB85AA}" type="datetimeFigureOut">
              <a:rPr lang="en-GB" smtClean="0"/>
              <a:t>10/06/2019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BBAB9-377F-4C8D-AC7B-008BFAD9B143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05322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6CD9E-982C-4924-88F6-171215FB85AA}" type="datetimeFigureOut">
              <a:rPr lang="en-GB" smtClean="0"/>
              <a:t>10/06/2019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BBAB9-377F-4C8D-AC7B-008BFAD9B143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4267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6CD9E-982C-4924-88F6-171215FB85AA}" type="datetimeFigureOut">
              <a:rPr lang="en-GB" smtClean="0"/>
              <a:t>10/06/2019</a:t>
            </a:fld>
            <a:endParaRPr lang="en-GB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BBAB9-377F-4C8D-AC7B-008BFAD9B143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731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6CD9E-982C-4924-88F6-171215FB85AA}" type="datetimeFigureOut">
              <a:rPr lang="en-GB" smtClean="0"/>
              <a:t>10/06/2019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BBAB9-377F-4C8D-AC7B-008BFAD9B143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84825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6CD9E-982C-4924-88F6-171215FB85AA}" type="datetimeFigureOut">
              <a:rPr lang="en-GB" smtClean="0"/>
              <a:t>10/06/2019</a:t>
            </a:fld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BBAB9-377F-4C8D-AC7B-008BFAD9B143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5881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6CD9E-982C-4924-88F6-171215FB85AA}" type="datetimeFigureOut">
              <a:rPr lang="en-GB" smtClean="0"/>
              <a:t>10/06/2019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BBAB9-377F-4C8D-AC7B-008BFAD9B143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18311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6CD9E-982C-4924-88F6-171215FB85AA}" type="datetimeFigureOut">
              <a:rPr lang="en-GB" smtClean="0"/>
              <a:t>10/06/2019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BBAB9-377F-4C8D-AC7B-008BFAD9B143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7942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F6CD9E-982C-4924-88F6-171215FB85AA}" type="datetimeFigureOut">
              <a:rPr lang="en-GB" smtClean="0"/>
              <a:t>10/06/2019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BBAB9-377F-4C8D-AC7B-008BFAD9B143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8026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4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3.emf"/><Relationship Id="rId4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30808" y="2072005"/>
            <a:ext cx="10515600" cy="1325563"/>
          </a:xfrm>
        </p:spPr>
        <p:txBody>
          <a:bodyPr/>
          <a:lstStyle/>
          <a:p>
            <a:r>
              <a:rPr lang="fr-FR" dirty="0"/>
              <a:t>Tableau des classes d’oxydation </a:t>
            </a:r>
            <a:r>
              <a:rPr lang="fr-FR" dirty="0" err="1"/>
              <a:t>clayden</a:t>
            </a:r>
            <a:r>
              <a:rPr lang="fr-FR" dirty="0"/>
              <a:t> p36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421041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5802549" y="1103898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1</a:t>
            </a:r>
            <a:endParaRPr lang="en-GB" sz="2400" b="1" dirty="0"/>
          </a:p>
        </p:txBody>
      </p:sp>
      <p:sp>
        <p:nvSpPr>
          <p:cNvPr id="4" name="ZoneTexte 3"/>
          <p:cNvSpPr txBox="1"/>
          <p:nvPr/>
        </p:nvSpPr>
        <p:spPr>
          <a:xfrm>
            <a:off x="7728197" y="1565563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2</a:t>
            </a:r>
            <a:endParaRPr lang="en-GB" sz="2400" b="1" dirty="0"/>
          </a:p>
        </p:txBody>
      </p:sp>
      <p:sp>
        <p:nvSpPr>
          <p:cNvPr id="5" name="ZoneTexte 4"/>
          <p:cNvSpPr txBox="1"/>
          <p:nvPr/>
        </p:nvSpPr>
        <p:spPr>
          <a:xfrm>
            <a:off x="7728197" y="4154011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3</a:t>
            </a:r>
            <a:endParaRPr lang="en-GB" sz="2400" b="1" dirty="0"/>
          </a:p>
        </p:txBody>
      </p:sp>
      <p:sp>
        <p:nvSpPr>
          <p:cNvPr id="6" name="ZoneTexte 5"/>
          <p:cNvSpPr txBox="1"/>
          <p:nvPr/>
        </p:nvSpPr>
        <p:spPr>
          <a:xfrm>
            <a:off x="5854076" y="6123335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4</a:t>
            </a:r>
            <a:endParaRPr lang="en-GB" sz="2400" b="1" dirty="0"/>
          </a:p>
        </p:txBody>
      </p:sp>
      <p:sp>
        <p:nvSpPr>
          <p:cNvPr id="7" name="ZoneTexte 6"/>
          <p:cNvSpPr txBox="1"/>
          <p:nvPr/>
        </p:nvSpPr>
        <p:spPr>
          <a:xfrm>
            <a:off x="4308305" y="3371229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5</a:t>
            </a:r>
            <a:endParaRPr lang="en-GB" sz="2400" b="1" dirty="0"/>
          </a:p>
        </p:txBody>
      </p:sp>
      <p:sp>
        <p:nvSpPr>
          <p:cNvPr id="8" name="Rectangle 7"/>
          <p:cNvSpPr/>
          <p:nvPr/>
        </p:nvSpPr>
        <p:spPr>
          <a:xfrm>
            <a:off x="5267920" y="3244334"/>
            <a:ext cx="39548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err="1">
                <a:latin typeface="LM Roman 10" panose="00000500000000000000" pitchFamily="50" charset="0"/>
                <a:ea typeface="MS Mincho"/>
                <a:cs typeface="Times New Roman" panose="02020603050405020304" pitchFamily="18" charset="0"/>
              </a:rPr>
              <a:t>Brückner</a:t>
            </a:r>
            <a:r>
              <a:rPr lang="fr-FR" dirty="0">
                <a:latin typeface="LM Roman 10" panose="00000500000000000000" pitchFamily="50" charset="0"/>
                <a:ea typeface="MS Mincho"/>
                <a:cs typeface="Times New Roman" panose="02020603050405020304" pitchFamily="18" charset="0"/>
              </a:rPr>
              <a:t> p536 : numéroter les étapes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49243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162090" y="3244334"/>
            <a:ext cx="18678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latin typeface="LM Roman 10" panose="00000500000000000000" pitchFamily="50" charset="0"/>
                <a:ea typeface="MS Mincho"/>
                <a:cs typeface="Times New Roman" panose="02020603050405020304" pitchFamily="18" charset="0"/>
              </a:rPr>
              <a:t>(ICO p204 EX2)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34820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1105003"/>
              </p:ext>
            </p:extLst>
          </p:nvPr>
        </p:nvGraphicFramePr>
        <p:xfrm>
          <a:off x="2966567" y="510251"/>
          <a:ext cx="6319099" cy="55214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CS ChemDraw Drawing" r:id="rId3" imgW="3219550" imgH="2812896" progId="ChemDraw.Document.6.0">
                  <p:embed/>
                </p:oleObj>
              </mc:Choice>
              <mc:Fallback>
                <p:oleObj name="CS ChemDraw Drawing" r:id="rId3" imgW="3219550" imgH="2812896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66567" y="510251"/>
                        <a:ext cx="6319099" cy="55214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977053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4681369"/>
              </p:ext>
            </p:extLst>
          </p:nvPr>
        </p:nvGraphicFramePr>
        <p:xfrm>
          <a:off x="2755769" y="285062"/>
          <a:ext cx="6645809" cy="6572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CS ChemDraw Drawing" r:id="rId3" imgW="4344118" imgH="4296138" progId="ChemDraw.Document.6.0">
                  <p:embed/>
                </p:oleObj>
              </mc:Choice>
              <mc:Fallback>
                <p:oleObj name="CS ChemDraw Drawing" r:id="rId3" imgW="4344118" imgH="4296138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55769" y="285062"/>
                        <a:ext cx="6645809" cy="6572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0896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du contenu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9329" y="0"/>
            <a:ext cx="4602479" cy="6136640"/>
          </a:xfrm>
        </p:spPr>
      </p:pic>
      <p:graphicFrame>
        <p:nvGraphicFramePr>
          <p:cNvPr id="7" name="Obje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0155114"/>
              </p:ext>
            </p:extLst>
          </p:nvPr>
        </p:nvGraphicFramePr>
        <p:xfrm>
          <a:off x="6698378" y="3489320"/>
          <a:ext cx="2342591" cy="21067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6" name="CS ChemDraw Drawing" r:id="rId4" imgW="726254" imgH="653105" progId="ChemDraw.Document.6.0">
                  <p:embed/>
                </p:oleObj>
              </mc:Choice>
              <mc:Fallback>
                <p:oleObj name="CS ChemDraw Drawing" r:id="rId4" imgW="726254" imgH="653105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98378" y="3489320"/>
                        <a:ext cx="2342591" cy="21067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ZoneTexte 7"/>
          <p:cNvSpPr txBox="1"/>
          <p:nvPr/>
        </p:nvSpPr>
        <p:spPr>
          <a:xfrm>
            <a:off x="8482524" y="5334507"/>
            <a:ext cx="221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Benzaldéhyde</a:t>
            </a:r>
            <a:endParaRPr lang="en-GB" sz="2800" dirty="0"/>
          </a:p>
        </p:txBody>
      </p:sp>
      <p:graphicFrame>
        <p:nvGraphicFramePr>
          <p:cNvPr id="9" name="Obje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101534"/>
              </p:ext>
            </p:extLst>
          </p:nvPr>
        </p:nvGraphicFramePr>
        <p:xfrm>
          <a:off x="6698378" y="512781"/>
          <a:ext cx="2737945" cy="21871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7" name="CS ChemDraw Drawing" r:id="rId6" imgW="821045" imgH="655019" progId="ChemDraw.Document.6.0">
                  <p:embed/>
                </p:oleObj>
              </mc:Choice>
              <mc:Fallback>
                <p:oleObj name="CS ChemDraw Drawing" r:id="rId6" imgW="821045" imgH="655019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698378" y="512781"/>
                        <a:ext cx="2737945" cy="21871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Connecteur droit avec flèche 10"/>
          <p:cNvCxnSpPr/>
          <p:nvPr/>
        </p:nvCxnSpPr>
        <p:spPr>
          <a:xfrm flipH="1">
            <a:off x="4533363" y="1970468"/>
            <a:ext cx="2165015" cy="103031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8363526" y="2296607"/>
            <a:ext cx="25925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Acide benzoïque</a:t>
            </a:r>
            <a:endParaRPr lang="en-GB" sz="2800" dirty="0"/>
          </a:p>
        </p:txBody>
      </p:sp>
      <p:cxnSp>
        <p:nvCxnSpPr>
          <p:cNvPr id="15" name="Connecteur droit avec flèche 14"/>
          <p:cNvCxnSpPr/>
          <p:nvPr/>
        </p:nvCxnSpPr>
        <p:spPr>
          <a:xfrm flipH="1">
            <a:off x="4654330" y="5138670"/>
            <a:ext cx="2044048" cy="247352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91294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3584448" y="3621024"/>
            <a:ext cx="25836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Salmefamol</a:t>
            </a:r>
            <a:r>
              <a:rPr lang="fr-FR" dirty="0"/>
              <a:t> </a:t>
            </a:r>
            <a:r>
              <a:rPr lang="fr-FR" dirty="0" err="1"/>
              <a:t>clayden</a:t>
            </a:r>
            <a:r>
              <a:rPr lang="fr-FR" dirty="0"/>
              <a:t> p617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31740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2372040"/>
              </p:ext>
            </p:extLst>
          </p:nvPr>
        </p:nvGraphicFramePr>
        <p:xfrm>
          <a:off x="1806267" y="1615992"/>
          <a:ext cx="8584642" cy="33814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0" name="CS ChemDraw Drawing" r:id="rId3" imgW="3328225" imgH="1310516" progId="ChemDraw.Document.6.0">
                  <p:embed/>
                </p:oleObj>
              </mc:Choice>
              <mc:Fallback>
                <p:oleObj name="CS ChemDraw Drawing" r:id="rId3" imgW="3328225" imgH="1310516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06267" y="1615992"/>
                        <a:ext cx="8584642" cy="33814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300262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1130808" y="207200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/>
              <a:t>Tableau des classes d’oxydation </a:t>
            </a:r>
            <a:r>
              <a:rPr lang="fr-FR" dirty="0" err="1"/>
              <a:t>clayden</a:t>
            </a:r>
            <a:r>
              <a:rPr lang="fr-FR" dirty="0"/>
              <a:t> p36</a:t>
            </a:r>
          </a:p>
          <a:p>
            <a:r>
              <a:rPr lang="fr-FR" dirty="0"/>
              <a:t>Encadrer les alcènes en rouge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9161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4632960" y="4791456"/>
            <a:ext cx="29357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Ex 4 ICO p189 ; rajouter H</a:t>
            </a:r>
            <a:r>
              <a:rPr lang="fr-FR" baseline="-25000" dirty="0"/>
              <a:t>2</a:t>
            </a:r>
            <a:r>
              <a:rPr lang="fr-FR" dirty="0"/>
              <a:t> ,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51431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4840224" y="5023104"/>
            <a:ext cx="1493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(ICO p189 ex5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7942851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51</Words>
  <Application>Microsoft Office PowerPoint</Application>
  <PresentationFormat>Grand écran</PresentationFormat>
  <Paragraphs>15</Paragraphs>
  <Slides>11</Slides>
  <Notes>0</Notes>
  <HiddenSlides>1</HiddenSlides>
  <MMClips>0</MMClips>
  <ScaleCrop>false</ScaleCrop>
  <HeadingPairs>
    <vt:vector size="8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LM Roman 10</vt:lpstr>
      <vt:lpstr>Thème Office</vt:lpstr>
      <vt:lpstr>CS ChemDraw Drawing</vt:lpstr>
      <vt:lpstr>Tableau des classes d’oxydation clayden p36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Emma</dc:creator>
  <cp:lastModifiedBy>LOIC</cp:lastModifiedBy>
  <cp:revision>20</cp:revision>
  <dcterms:created xsi:type="dcterms:W3CDTF">2019-03-28T09:47:56Z</dcterms:created>
  <dcterms:modified xsi:type="dcterms:W3CDTF">2019-06-10T13:35:50Z</dcterms:modified>
</cp:coreProperties>
</file>