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9B28AD-8569-41F6-9691-3F67D9F5C9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2F3AA23-DACD-4F77-91E4-470CD9AD59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94F5AE-C866-43A2-9216-38AD92FE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73B13A-498B-431B-95BA-B87745735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24FBA-7628-450A-B32C-D5DA968FA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18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082E72-8BA6-4DA9-A3E4-CAA43CCCD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29C21C-6C55-4B9F-86F1-992BADB682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A149D0-63BD-44A0-8D13-6A57CE0B6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28E045-3ACC-45F4-B378-1AF5988BA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3D9BCE-C9CC-490B-8C4B-B68453355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956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2F2DCF2-09D4-4EFB-9184-4155969BF3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EEE890-094B-4A22-9813-4A4ACF549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0F48D3-6D1C-4C85-973F-C168B8BE2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F16397-3CD6-4CDA-A656-AE7E2D48B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35B91E-A79A-4057-8F35-28F35E495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05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05037F-2F49-4AFC-8860-649103200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0DC272-2C02-4910-8D27-9B9349800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B7F84A-F712-4965-9A27-F43CBBE33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61303D-0C79-4655-8014-4169F0EF7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FAD8ED-8E83-4650-8DDE-EA294498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3403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878D9C-45AD-4534-AD7E-5B0F9226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16B17E-2720-4A9E-BC15-EC1B420F9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D4962C-82AC-46A8-AC8A-CDDC3DF31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DC56C9-3213-45B9-A5B0-EB4AD859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C77595-8FC2-4D9F-AD35-36E04125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313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9EBB38-AA38-4BE5-8D9A-F954881B3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837116-A6EE-4E64-B7F4-5EB17D9DC1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BD130C6-FCF7-4B49-92D8-38346DD0C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8D24DF6-6F47-4E2C-8795-CE81F2626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D4ECC6-9795-457F-A965-972FDF58B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A24A438-7815-40DE-B845-70DA689F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374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B4C308-5CD2-45A0-B593-91BE37700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5C0EFB-3851-479F-A8CB-3A6CEABF6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76C5EE5-661C-4E5C-BC50-1F24DF51F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B3571EE-E1DB-4BC4-BA6F-9B7B47A625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ECE8FD3-DC16-4141-82E6-6B88D1A02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F647BEC-F7F7-4931-8BE2-47CD1DBEA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DAA7C27-B46E-4AC7-A85C-D15241233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FBC029E-9786-4287-806E-8530113AC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00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DADDD9-3EBC-4D88-BC91-D8437687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A73D0AA-761F-45A7-903F-A8E3C9A39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916CDB9-C21D-4246-A8B0-5A0E06AE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DD2E5A5-07DD-47DB-8D1E-F255A1F3F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59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B72BF1-3C83-4A89-BB3B-0FE927C6E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81E6E02-72A9-47AD-949F-054E6EE7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3A123F-524B-4C15-A0F3-3A3C930B7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161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3F9F04-D97B-4C07-BD1F-E7FA1560E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5C821E-E7BF-42AF-9B4F-64E51649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7A2530-A87F-4D7E-B4FA-E9F4058FB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478EE6-1B03-4F3F-AA92-535FD740E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4A8E025-EEAF-491C-B6D9-A0C8A55EE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6C1F021-B7AB-4259-AB08-9406EC353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290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CF3EEB-E435-49FF-A9C1-55AF9289C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8674D4B-ACCE-403F-8D78-849B670689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0A3332-6D8C-4F42-98FC-FF500F585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0CC3771-87DD-490A-A554-5A66480E1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6AF4EBF-16F2-4A6A-9266-C37021024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E55D0B-ADC2-4269-9F47-B6D7AB3B1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779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E7EC348-8A11-4671-9D89-30D92D155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19A368-E6B3-4D1E-BADE-2443F29024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E30D7A4-940A-4CBD-8E3F-01DCC9AFE7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FBC68-13C0-4318-A842-04DBB2AEFDB9}" type="datetimeFigureOut">
              <a:rPr lang="fr-FR" smtClean="0"/>
              <a:t>08/06/2019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5CEFF6-E4B6-400D-BB32-24D1607E7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EC3E87-2369-48DF-B7A1-0C6387B738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75B4A-93C6-435F-AC6E-8038B25C2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845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3F06D80-2A05-4ACE-BFF3-2B18E257A734}"/>
              </a:ext>
            </a:extLst>
          </p:cNvPr>
          <p:cNvSpPr txBox="1"/>
          <p:nvPr/>
        </p:nvSpPr>
        <p:spPr>
          <a:xfrm>
            <a:off x="4231178" y="3059668"/>
            <a:ext cx="592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TABLEAU VOET REDOX p.573</a:t>
            </a:r>
          </a:p>
        </p:txBody>
      </p:sp>
    </p:spTree>
    <p:extLst>
      <p:ext uri="{BB962C8B-B14F-4D97-AF65-F5344CB8AC3E}">
        <p14:creationId xmlns:p14="http://schemas.microsoft.com/office/powerpoint/2010/main" val="4250929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25899C-A48D-49A9-A637-A0CF93D65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Stryer</a:t>
            </a:r>
            <a:r>
              <a:rPr lang="fr-FR" dirty="0"/>
              <a:t> p.436 glycolyse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B04831D-619B-40D5-A400-21F18AC60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336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3C160F28-B13D-4714-A4F1-D4DC83B7D2C2}"/>
              </a:ext>
            </a:extLst>
          </p:cNvPr>
          <p:cNvSpPr/>
          <p:nvPr/>
        </p:nvSpPr>
        <p:spPr>
          <a:xfrm>
            <a:off x="3967993" y="124786"/>
            <a:ext cx="4135772" cy="1012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Oxydo-réduction dans le vivant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5EE1445-E60B-4CA7-BAE4-4488B845236E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35879" y="1137757"/>
            <a:ext cx="0" cy="1092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D2EC0B32-0F2B-4289-8C73-82051898C1FF}"/>
              </a:ext>
            </a:extLst>
          </p:cNvPr>
          <p:cNvSpPr/>
          <p:nvPr/>
        </p:nvSpPr>
        <p:spPr>
          <a:xfrm>
            <a:off x="3592411" y="2237996"/>
            <a:ext cx="5007177" cy="101297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Exemple d’agents oxydants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99507D1-395A-45C3-8AC3-60C76A553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36" y="1459378"/>
            <a:ext cx="1550744" cy="225633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F69898F-4112-4FAA-BDCE-58C34F42A8D8}"/>
              </a:ext>
            </a:extLst>
          </p:cNvPr>
          <p:cNvSpPr txBox="1"/>
          <p:nvPr/>
        </p:nvSpPr>
        <p:spPr>
          <a:xfrm>
            <a:off x="1359020" y="3942826"/>
            <a:ext cx="1316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NAD</a:t>
            </a:r>
            <a:r>
              <a:rPr lang="fr-FR" sz="20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19BDCDD-2F82-4044-82DF-42782FE993E3}"/>
              </a:ext>
            </a:extLst>
          </p:cNvPr>
          <p:cNvSpPr txBox="1"/>
          <p:nvPr/>
        </p:nvSpPr>
        <p:spPr>
          <a:xfrm>
            <a:off x="10147704" y="3942826"/>
            <a:ext cx="1316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NADP</a:t>
            </a:r>
            <a:r>
              <a:rPr lang="fr-FR" sz="20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F456C6A-2DDC-4115-9724-145C6F604A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838" y="1052207"/>
            <a:ext cx="1740402" cy="2915174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1FBC78E-D81C-43C3-9036-C16BBB7DAE31}"/>
              </a:ext>
            </a:extLst>
          </p:cNvPr>
          <p:cNvCxnSpPr>
            <a:cxnSpLocks/>
          </p:cNvCxnSpPr>
          <p:nvPr/>
        </p:nvCxnSpPr>
        <p:spPr>
          <a:xfrm>
            <a:off x="6035879" y="3228945"/>
            <a:ext cx="4194" cy="713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486687F1-D1EF-4191-9DEB-EFF40A23ABB6}"/>
              </a:ext>
            </a:extLst>
          </p:cNvPr>
          <p:cNvSpPr/>
          <p:nvPr/>
        </p:nvSpPr>
        <p:spPr>
          <a:xfrm>
            <a:off x="4305998" y="3932341"/>
            <a:ext cx="3459762" cy="93327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Réaction d’oxydo-réduction </a:t>
            </a:r>
          </a:p>
        </p:txBody>
      </p:sp>
      <p:cxnSp>
        <p:nvCxnSpPr>
          <p:cNvPr id="25" name="Connecteur : en arc 24">
            <a:extLst>
              <a:ext uri="{FF2B5EF4-FFF2-40B4-BE49-F238E27FC236}">
                <a16:creationId xmlns:a16="http://schemas.microsoft.com/office/drawing/2014/main" id="{7C643577-873E-406D-8214-030171D4BC74}"/>
              </a:ext>
            </a:extLst>
          </p:cNvPr>
          <p:cNvCxnSpPr>
            <a:cxnSpLocks/>
          </p:cNvCxnSpPr>
          <p:nvPr/>
        </p:nvCxnSpPr>
        <p:spPr>
          <a:xfrm rot="10800000" flipV="1">
            <a:off x="4043494" y="4865614"/>
            <a:ext cx="1100358" cy="822123"/>
          </a:xfrm>
          <a:prstGeom prst="curved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 : en arc 28">
            <a:extLst>
              <a:ext uri="{FF2B5EF4-FFF2-40B4-BE49-F238E27FC236}">
                <a16:creationId xmlns:a16="http://schemas.microsoft.com/office/drawing/2014/main" id="{D06C6CF5-76DB-441E-A227-309E6941D697}"/>
              </a:ext>
            </a:extLst>
          </p:cNvPr>
          <p:cNvCxnSpPr>
            <a:cxnSpLocks/>
          </p:cNvCxnSpPr>
          <p:nvPr/>
        </p:nvCxnSpPr>
        <p:spPr>
          <a:xfrm>
            <a:off x="6873025" y="4905986"/>
            <a:ext cx="875606" cy="798530"/>
          </a:xfrm>
          <a:prstGeom prst="curved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 : en arc 30">
            <a:extLst>
              <a:ext uri="{FF2B5EF4-FFF2-40B4-BE49-F238E27FC236}">
                <a16:creationId xmlns:a16="http://schemas.microsoft.com/office/drawing/2014/main" id="{BFFB0F1F-80FA-4AF6-8099-C2CBECF4CD64}"/>
              </a:ext>
            </a:extLst>
          </p:cNvPr>
          <p:cNvCxnSpPr/>
          <p:nvPr/>
        </p:nvCxnSpPr>
        <p:spPr>
          <a:xfrm>
            <a:off x="7710879" y="4592973"/>
            <a:ext cx="1241571" cy="545284"/>
          </a:xfrm>
          <a:prstGeom prst="curved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rc 32">
            <a:extLst>
              <a:ext uri="{FF2B5EF4-FFF2-40B4-BE49-F238E27FC236}">
                <a16:creationId xmlns:a16="http://schemas.microsoft.com/office/drawing/2014/main" id="{16338869-1F2B-4E34-9C20-8D4AE5C21D68}"/>
              </a:ext>
            </a:extLst>
          </p:cNvPr>
          <p:cNvCxnSpPr/>
          <p:nvPr/>
        </p:nvCxnSpPr>
        <p:spPr>
          <a:xfrm rot="10800000" flipV="1">
            <a:off x="3425154" y="4495452"/>
            <a:ext cx="880844" cy="629174"/>
          </a:xfrm>
          <a:prstGeom prst="curved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08EAF984-CD69-4329-BF79-54F7886EB643}"/>
              </a:ext>
            </a:extLst>
          </p:cNvPr>
          <p:cNvSpPr/>
          <p:nvPr/>
        </p:nvSpPr>
        <p:spPr>
          <a:xfrm>
            <a:off x="4043493" y="5798889"/>
            <a:ext cx="3902460" cy="83890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Production d’énergie ( = ATP)</a:t>
            </a:r>
          </a:p>
        </p:txBody>
      </p:sp>
    </p:spTree>
    <p:extLst>
      <p:ext uri="{BB962C8B-B14F-4D97-AF65-F5344CB8AC3E}">
        <p14:creationId xmlns:p14="http://schemas.microsoft.com/office/powerpoint/2010/main" val="2665104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C45C224-94B9-4577-A8A0-55B669546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175" y="263513"/>
            <a:ext cx="4240919" cy="617053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B79D2B0-F44B-4F57-8EDD-9E7F9988FB3B}"/>
              </a:ext>
            </a:extLst>
          </p:cNvPr>
          <p:cNvSpPr/>
          <p:nvPr/>
        </p:nvSpPr>
        <p:spPr>
          <a:xfrm>
            <a:off x="3789175" y="263513"/>
            <a:ext cx="5047254" cy="326108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73A5756-3F1D-4042-8BF6-9E3949699258}"/>
              </a:ext>
            </a:extLst>
          </p:cNvPr>
          <p:cNvSpPr/>
          <p:nvPr/>
        </p:nvSpPr>
        <p:spPr>
          <a:xfrm>
            <a:off x="3572373" y="3092612"/>
            <a:ext cx="5047254" cy="32610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8ED73AA-593C-46EC-9229-AA1153B3A762}"/>
              </a:ext>
            </a:extLst>
          </p:cNvPr>
          <p:cNvSpPr txBox="1"/>
          <p:nvPr/>
        </p:nvSpPr>
        <p:spPr>
          <a:xfrm>
            <a:off x="9301942" y="1138844"/>
            <a:ext cx="2502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Nucléotide nicotinamide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5987CE-B949-4013-8D9D-E381729C7E3C}"/>
              </a:ext>
            </a:extLst>
          </p:cNvPr>
          <p:cNvSpPr txBox="1"/>
          <p:nvPr/>
        </p:nvSpPr>
        <p:spPr>
          <a:xfrm>
            <a:off x="9454341" y="4396015"/>
            <a:ext cx="2502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Nucléotide adénine</a:t>
            </a:r>
          </a:p>
        </p:txBody>
      </p:sp>
    </p:spTree>
    <p:extLst>
      <p:ext uri="{BB962C8B-B14F-4D97-AF65-F5344CB8AC3E}">
        <p14:creationId xmlns:p14="http://schemas.microsoft.com/office/powerpoint/2010/main" val="1021619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EA4B61-495B-4FE1-8D25-3B7E0985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28" y="307408"/>
            <a:ext cx="3631318" cy="528356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73B4F06-DAD2-4755-AAD8-FC38D7433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754" y="374151"/>
            <a:ext cx="3699822" cy="538324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A4AEB89-9B56-4C72-9D83-6BA81405226D}"/>
              </a:ext>
            </a:extLst>
          </p:cNvPr>
          <p:cNvSpPr txBox="1"/>
          <p:nvPr/>
        </p:nvSpPr>
        <p:spPr>
          <a:xfrm>
            <a:off x="2884516" y="6035040"/>
            <a:ext cx="1862051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NAD +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4EEF514-B16F-45F3-8895-8271ECF4E43D}"/>
              </a:ext>
            </a:extLst>
          </p:cNvPr>
          <p:cNvSpPr txBox="1"/>
          <p:nvPr/>
        </p:nvSpPr>
        <p:spPr>
          <a:xfrm>
            <a:off x="8573192" y="6035040"/>
            <a:ext cx="1862051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NADH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5FDCF25-3803-4804-B2A5-0F84E9D5E1A0}"/>
              </a:ext>
            </a:extLst>
          </p:cNvPr>
          <p:cNvSpPr/>
          <p:nvPr/>
        </p:nvSpPr>
        <p:spPr>
          <a:xfrm>
            <a:off x="3075709" y="241069"/>
            <a:ext cx="2485506" cy="16874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2D97A6E-BED8-4E7D-B323-9558EAE9AF1E}"/>
              </a:ext>
            </a:extLst>
          </p:cNvPr>
          <p:cNvSpPr/>
          <p:nvPr/>
        </p:nvSpPr>
        <p:spPr>
          <a:xfrm>
            <a:off x="8720051" y="374151"/>
            <a:ext cx="2410691" cy="1778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81FC036-3C8C-48C8-B384-65E699DB527C}"/>
              </a:ext>
            </a:extLst>
          </p:cNvPr>
          <p:cNvSpPr txBox="1"/>
          <p:nvPr/>
        </p:nvSpPr>
        <p:spPr>
          <a:xfrm>
            <a:off x="6026727" y="307408"/>
            <a:ext cx="128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Site réactif</a:t>
            </a:r>
          </a:p>
        </p:txBody>
      </p:sp>
    </p:spTree>
    <p:extLst>
      <p:ext uri="{BB962C8B-B14F-4D97-AF65-F5344CB8AC3E}">
        <p14:creationId xmlns:p14="http://schemas.microsoft.com/office/powerpoint/2010/main" val="3875178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36A8F70-18FA-4AC8-8C7C-D3F129E54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683" y="0"/>
            <a:ext cx="3206602" cy="537105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246F376-9481-4C28-A799-54DED2D4D37E}"/>
              </a:ext>
            </a:extLst>
          </p:cNvPr>
          <p:cNvSpPr txBox="1"/>
          <p:nvPr/>
        </p:nvSpPr>
        <p:spPr>
          <a:xfrm>
            <a:off x="3447671" y="5769033"/>
            <a:ext cx="190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NADP +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4CA6440-67FF-402E-80D4-A0E9379FE97C}"/>
              </a:ext>
            </a:extLst>
          </p:cNvPr>
          <p:cNvSpPr/>
          <p:nvPr/>
        </p:nvSpPr>
        <p:spPr>
          <a:xfrm>
            <a:off x="3341716" y="4272742"/>
            <a:ext cx="1238597" cy="109831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67B3419-5D87-48E1-B0D9-54F96B8E1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513" y="0"/>
            <a:ext cx="3609586" cy="576903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B383AFE-B7D7-4BD4-9092-B7B3CCA63B06}"/>
              </a:ext>
            </a:extLst>
          </p:cNvPr>
          <p:cNvSpPr txBox="1"/>
          <p:nvPr/>
        </p:nvSpPr>
        <p:spPr>
          <a:xfrm>
            <a:off x="8546144" y="5769033"/>
            <a:ext cx="190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NADPH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C8DD02C-CB67-4AF9-A4AE-802761D695B9}"/>
              </a:ext>
            </a:extLst>
          </p:cNvPr>
          <p:cNvSpPr/>
          <p:nvPr/>
        </p:nvSpPr>
        <p:spPr>
          <a:xfrm>
            <a:off x="8512233" y="4272742"/>
            <a:ext cx="1113905" cy="94765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F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81FC036-3C8C-48C8-B384-65E699DB527C}"/>
              </a:ext>
            </a:extLst>
          </p:cNvPr>
          <p:cNvSpPr txBox="1"/>
          <p:nvPr/>
        </p:nvSpPr>
        <p:spPr>
          <a:xfrm>
            <a:off x="6026727" y="307408"/>
            <a:ext cx="128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Site réactif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4CA6440-67FF-402E-80D4-A0E9379FE97C}"/>
              </a:ext>
            </a:extLst>
          </p:cNvPr>
          <p:cNvSpPr/>
          <p:nvPr/>
        </p:nvSpPr>
        <p:spPr>
          <a:xfrm>
            <a:off x="3510016" y="1"/>
            <a:ext cx="1928759" cy="14237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C8DD02C-CB67-4AF9-A4AE-802761D695B9}"/>
              </a:ext>
            </a:extLst>
          </p:cNvPr>
          <p:cNvSpPr/>
          <p:nvPr/>
        </p:nvSpPr>
        <p:spPr>
          <a:xfrm>
            <a:off x="8722162" y="0"/>
            <a:ext cx="1974413" cy="1388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76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B658BC5-CBA3-4919-AFCB-A327601C89CD}"/>
              </a:ext>
            </a:extLst>
          </p:cNvPr>
          <p:cNvSpPr txBox="1"/>
          <p:nvPr/>
        </p:nvSpPr>
        <p:spPr>
          <a:xfrm>
            <a:off x="4322618" y="2743201"/>
            <a:ext cx="4231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STRYER p.509 TRANSFERT D ELECTRONS</a:t>
            </a:r>
          </a:p>
        </p:txBody>
      </p:sp>
    </p:spTree>
    <p:extLst>
      <p:ext uri="{BB962C8B-B14F-4D97-AF65-F5344CB8AC3E}">
        <p14:creationId xmlns:p14="http://schemas.microsoft.com/office/powerpoint/2010/main" val="3043813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C2EDBB8-7602-4C01-9E18-08FC40FE8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305" y="270596"/>
            <a:ext cx="7968895" cy="631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44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A2D6277-BEC6-444C-903C-02705B41CB54}"/>
              </a:ext>
            </a:extLst>
          </p:cNvPr>
          <p:cNvSpPr txBox="1"/>
          <p:nvPr/>
        </p:nvSpPr>
        <p:spPr>
          <a:xfrm>
            <a:off x="5253643" y="2851266"/>
            <a:ext cx="4671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VOET p.844 cycle de la respiration où on montre le rôle de la cytochrome C oxydase</a:t>
            </a:r>
          </a:p>
        </p:txBody>
      </p:sp>
    </p:spTree>
    <p:extLst>
      <p:ext uri="{BB962C8B-B14F-4D97-AF65-F5344CB8AC3E}">
        <p14:creationId xmlns:p14="http://schemas.microsoft.com/office/powerpoint/2010/main" val="116133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D52BA34-84CC-419C-816E-C002215ADC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94" y="1762504"/>
            <a:ext cx="5076349" cy="250380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6406934-05D5-481B-B898-A785215DD6F8}"/>
              </a:ext>
            </a:extLst>
          </p:cNvPr>
          <p:cNvSpPr txBox="1"/>
          <p:nvPr/>
        </p:nvSpPr>
        <p:spPr>
          <a:xfrm>
            <a:off x="9193877" y="4876799"/>
            <a:ext cx="157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ADP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92D3CA-CBFE-4F91-90B3-D04D5DC04472}"/>
              </a:ext>
            </a:extLst>
          </p:cNvPr>
          <p:cNvSpPr txBox="1"/>
          <p:nvPr/>
        </p:nvSpPr>
        <p:spPr>
          <a:xfrm>
            <a:off x="3144983" y="4876799"/>
            <a:ext cx="1579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ATP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E6C299E-7BA6-46D9-A482-723AED979E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766" y="1720710"/>
            <a:ext cx="4553594" cy="2656263"/>
          </a:xfrm>
          <a:prstGeom prst="rect">
            <a:avLst/>
          </a:prstGeom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4E0EBF41-15C9-4935-8862-8E1947D675CC}"/>
              </a:ext>
            </a:extLst>
          </p:cNvPr>
          <p:cNvCxnSpPr/>
          <p:nvPr/>
        </p:nvCxnSpPr>
        <p:spPr>
          <a:xfrm>
            <a:off x="5435138" y="3429000"/>
            <a:ext cx="66086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necteur : en arc 12">
            <a:extLst>
              <a:ext uri="{FF2B5EF4-FFF2-40B4-BE49-F238E27FC236}">
                <a16:creationId xmlns:a16="http://schemas.microsoft.com/office/drawing/2014/main" id="{1234C07C-72A3-4A0B-902E-482E5B1A304B}"/>
              </a:ext>
            </a:extLst>
          </p:cNvPr>
          <p:cNvCxnSpPr/>
          <p:nvPr/>
        </p:nvCxnSpPr>
        <p:spPr>
          <a:xfrm rot="16200000" flipH="1">
            <a:off x="5598545" y="3606431"/>
            <a:ext cx="822960" cy="695498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784BA65E-D1A8-4A61-81EE-63B39B808F35}"/>
              </a:ext>
            </a:extLst>
          </p:cNvPr>
          <p:cNvSpPr txBox="1"/>
          <p:nvPr/>
        </p:nvSpPr>
        <p:spPr>
          <a:xfrm>
            <a:off x="5308943" y="4386887"/>
            <a:ext cx="25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Dégagement 30 kJ/mol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622214" y="3244334"/>
            <a:ext cx="1080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+ H</a:t>
            </a:r>
            <a:r>
              <a:rPr lang="fr-FR" baseline="-25000" dirty="0"/>
              <a:t>2</a:t>
            </a:r>
            <a:r>
              <a:rPr lang="fr-FR" dirty="0"/>
              <a:t>O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7348632" y="3244334"/>
            <a:ext cx="1080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+ H</a:t>
            </a:r>
            <a:r>
              <a:rPr lang="fr-FR" baseline="30000" dirty="0"/>
              <a:t>+ </a:t>
            </a:r>
            <a:r>
              <a:rPr lang="fr-FR" dirty="0"/>
              <a:t> +</a:t>
            </a:r>
            <a:r>
              <a:rPr lang="fr-FR" baseline="-25000" dirty="0"/>
              <a:t> </a:t>
            </a:r>
            <a:endParaRPr lang="fr-FR" dirty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572922"/>
              </p:ext>
            </p:extLst>
          </p:nvPr>
        </p:nvGraphicFramePr>
        <p:xfrm>
          <a:off x="6135547" y="2874133"/>
          <a:ext cx="1311901" cy="987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S ChemDraw Drawing" r:id="rId5" imgW="686997" imgH="517699" progId="ChemDraw.Document.6.0">
                  <p:embed/>
                </p:oleObj>
              </mc:Choice>
              <mc:Fallback>
                <p:oleObj name="CS ChemDraw Drawing" r:id="rId5" imgW="686997" imgH="51769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5547" y="2874133"/>
                        <a:ext cx="1311901" cy="9877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0687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24DCA6C-A68F-41B5-A110-547D1A54623A}"/>
              </a:ext>
            </a:extLst>
          </p:cNvPr>
          <p:cNvSpPr txBox="1"/>
          <p:nvPr/>
        </p:nvSpPr>
        <p:spPr>
          <a:xfrm>
            <a:off x="4522124" y="3150524"/>
            <a:ext cx="4347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TABLEAU STRYER P 417</a:t>
            </a:r>
          </a:p>
        </p:txBody>
      </p:sp>
    </p:spTree>
    <p:extLst>
      <p:ext uri="{BB962C8B-B14F-4D97-AF65-F5344CB8AC3E}">
        <p14:creationId xmlns:p14="http://schemas.microsoft.com/office/powerpoint/2010/main" val="347804922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86</Words>
  <Application>Microsoft Office PowerPoint</Application>
  <PresentationFormat>Grand écran</PresentationFormat>
  <Paragraphs>24</Paragraphs>
  <Slides>11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Stryer p.436 glycolyse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28</cp:revision>
  <dcterms:created xsi:type="dcterms:W3CDTF">2019-04-08T07:34:04Z</dcterms:created>
  <dcterms:modified xsi:type="dcterms:W3CDTF">2019-06-08T08:53:11Z</dcterms:modified>
</cp:coreProperties>
</file>