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A1994C-F1BE-48EC-A128-4988CBD74C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A939FAF-AA84-467A-8A08-4BB8B8F80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0A4882-5C3D-448C-9F3D-9A49F4100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20A6E3C-1144-4201-B30A-0FC6EF566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562DD1-8E94-437C-8662-B526C7B1A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2103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8C3746-9860-4A07-8A2D-B81085755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409D89F-6A7B-40B1-82AE-4DE3E0626D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AE344EA-3A24-403A-9AF9-4A608172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10511CD-CB0F-4619-9126-5D8F7F31E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2B93CD9-B1E5-4D36-B195-3A5EC23BD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0299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C8E7CE0-9AA1-4F05-9B49-D815D3C99D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04FB433-21CF-493A-9086-CF4304A356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8C403D-B4D8-4B53-975D-67F9E4190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6399886-830E-4405-B132-C1CA93103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918E0D8-6523-4C99-B591-2C8D699EC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550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BA2A49-B007-4496-BB20-31D966526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4B4C01-E717-4525-98BC-A8729A1ACB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E65166-9135-4200-BE8D-48FA9881E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894C1F-CA7D-4B02-AF75-5C1969549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9DEB73-B49B-4B16-AE63-F6A510069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7175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7AAED2-3522-4A38-B68B-BB641546E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37657A-C6D3-4848-ABA7-3E42BE5201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04D53EB-CADA-4056-B72C-7F5471471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B0EEBD-14AB-4FF9-A1D3-9097444CE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466B16E-BF77-4A08-A0A5-AB5E52ADA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2963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C3E1CB-945D-40DE-8B39-48589351E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591AEA-74DE-4519-A6B8-356FAF9756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EDA4F12-E9F0-4EF4-9994-A39E27B57C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D312B75-A25F-4DAC-8B92-DA642A279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ED69930-5504-4BE8-9565-D4547134E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1149B2E-02FB-475D-A284-C0289F472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294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A65F17-C662-4F4E-9ADF-B0D78C102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9CA694-941E-4235-A6A6-233E2C948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DC99EB5-6CD4-41EA-AC06-439C59AF48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196F9FF-1EE9-4A81-BCF0-C589ABC63D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E9B108-52B4-444A-8C2B-A428FD4651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083C0B1-E69F-4618-BB87-446563811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28845EE-4C40-4A37-BA60-782DF9A17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3632B32-31F7-4413-97E9-BCFC75E4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7030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00AC36-50E7-437E-AC8F-8BC1FC573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B0CB0BB-EC03-44E1-B944-FE3685AC7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69A62E5-5E66-462F-B96E-AACEB0BA9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6B8CA7-9B2E-4A84-8ED5-11FF13FD2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2012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CDF5A21-9A8D-40B3-99E2-B0DCAE035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A5CBC85-225C-41A7-A96E-E35333962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E00DED9-C4B4-4F84-B027-5432BFE9F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9996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52CBDD-DF27-4832-AAE5-D27B08073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C3C6239-BF3D-4F97-B964-29B835F85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C063C39-AB91-407A-8FC7-68C28CF5F0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3971244-21EF-4476-ACF6-D83C35F6B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6BD60DA-F1AD-4FE6-A915-C4D457323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A452423-06BC-4C4C-975C-077DE8054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426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64EBE-03B8-4C50-82DF-8FD3A7F53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B20E8D9-8985-4DB2-9D0D-E259614C04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086F0F0-2D23-4C75-8F41-2BADBBEC44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F180930-883D-4E9F-966A-0B8B002FA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24F490-8B96-4CD1-968A-B97F66864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30BA111-1ADF-48B3-B701-0796F7C3D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0938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6321A09-0640-47F1-906C-E59779E1C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2C9E5E-8F57-4C61-8223-EC89C39582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68C550A-9CBA-4865-A15F-669561F85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C6048-3F87-47E3-BD45-7FC8EF50432A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6B90874-94AF-4B53-9636-5899270035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BF6423-D8CF-4C0E-966B-73C3D51367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FAC96-6359-42DE-A7A0-34B0C7C1B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2400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0.gif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1DF70C-31BE-4B37-AEAE-4FD92F55C3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Aménagement fonctionnel en chimie organique</a:t>
            </a:r>
          </a:p>
        </p:txBody>
      </p:sp>
    </p:spTree>
    <p:extLst>
      <p:ext uri="{BB962C8B-B14F-4D97-AF65-F5344CB8AC3E}">
        <p14:creationId xmlns:p14="http://schemas.microsoft.com/office/powerpoint/2010/main" val="28916781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7A3A700-FBE3-4094-ACB5-866DC08139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45" t="5866" r="26238" b="68083"/>
          <a:stretch/>
        </p:blipFill>
        <p:spPr>
          <a:xfrm rot="16200000">
            <a:off x="3387219" y="942774"/>
            <a:ext cx="1681616" cy="234062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F9A92D1-36D5-4E86-9EF5-FE6E86DDCE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237" t="40516" r="30879" b="38618"/>
          <a:stretch/>
        </p:blipFill>
        <p:spPr>
          <a:xfrm rot="16200000">
            <a:off x="6935829" y="1134609"/>
            <a:ext cx="1400585" cy="197518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1B51DF7-6C81-4A82-94CF-C9A1876760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594" t="70740" r="29630" b="2577"/>
          <a:stretch/>
        </p:blipFill>
        <p:spPr>
          <a:xfrm rot="16200000">
            <a:off x="9977574" y="770520"/>
            <a:ext cx="1400585" cy="242233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C07B658-C32A-445A-9FBE-2F290716C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63" t="13454" r="53191" b="54763"/>
          <a:stretch/>
        </p:blipFill>
        <p:spPr>
          <a:xfrm rot="16200000">
            <a:off x="9314310" y="3257281"/>
            <a:ext cx="1699201" cy="3007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896F35E-EC00-437F-814A-8E215F3C3E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39" t="56954" r="52121" b="12948"/>
          <a:stretch/>
        </p:blipFill>
        <p:spPr>
          <a:xfrm rot="16200000">
            <a:off x="5224399" y="3285997"/>
            <a:ext cx="1476786" cy="264267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2DAAD87-983C-46A8-A8F2-8BD269ABBF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24" t="23705" r="7234" b="32795"/>
          <a:stretch/>
        </p:blipFill>
        <p:spPr>
          <a:xfrm>
            <a:off x="302968" y="1281393"/>
            <a:ext cx="2014174" cy="1681616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4D97511-0B1B-4E7E-B958-5A9799C0F214}"/>
              </a:ext>
            </a:extLst>
          </p:cNvPr>
          <p:cNvCxnSpPr/>
          <p:nvPr/>
        </p:nvCxnSpPr>
        <p:spPr>
          <a:xfrm>
            <a:off x="2576146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1D67191-5220-4418-A40D-27765C68AB6B}"/>
              </a:ext>
            </a:extLst>
          </p:cNvPr>
          <p:cNvCxnSpPr/>
          <p:nvPr/>
        </p:nvCxnSpPr>
        <p:spPr>
          <a:xfrm>
            <a:off x="5524500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DA779A2E-352D-4382-9DF8-435614007EFE}"/>
              </a:ext>
            </a:extLst>
          </p:cNvPr>
          <p:cNvCxnSpPr/>
          <p:nvPr/>
        </p:nvCxnSpPr>
        <p:spPr>
          <a:xfrm>
            <a:off x="8938848" y="2177886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00FD7D87-0F6C-41B1-A4D6-1B5545C97444}"/>
              </a:ext>
            </a:extLst>
          </p:cNvPr>
          <p:cNvCxnSpPr>
            <a:cxnSpLocks/>
          </p:cNvCxnSpPr>
          <p:nvPr/>
        </p:nvCxnSpPr>
        <p:spPr>
          <a:xfrm>
            <a:off x="10163910" y="2963009"/>
            <a:ext cx="0" cy="700455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DD03334-4121-425C-848E-2E15A42DF99C}"/>
              </a:ext>
            </a:extLst>
          </p:cNvPr>
          <p:cNvCxnSpPr>
            <a:cxnSpLocks/>
          </p:cNvCxnSpPr>
          <p:nvPr/>
        </p:nvCxnSpPr>
        <p:spPr>
          <a:xfrm flipH="1">
            <a:off x="7592159" y="4680440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BB46A76E-54AA-43EF-B32F-5E06DA05DB78}"/>
              </a:ext>
            </a:extLst>
          </p:cNvPr>
          <p:cNvSpPr/>
          <p:nvPr/>
        </p:nvSpPr>
        <p:spPr>
          <a:xfrm>
            <a:off x="4619184" y="4488636"/>
            <a:ext cx="352575" cy="2373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E2A891D-3FFF-4399-B3B7-BDE18427036C}"/>
              </a:ext>
            </a:extLst>
          </p:cNvPr>
          <p:cNvSpPr txBox="1"/>
          <p:nvPr/>
        </p:nvSpPr>
        <p:spPr>
          <a:xfrm>
            <a:off x="2403548" y="2285909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Pd/BaCO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C23948D-82D4-4D52-86F4-87E1598B7C5F}"/>
              </a:ext>
            </a:extLst>
          </p:cNvPr>
          <p:cNvSpPr txBox="1"/>
          <p:nvPr/>
        </p:nvSpPr>
        <p:spPr>
          <a:xfrm>
            <a:off x="5135587" y="2407102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MeBr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BuLi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BBFA509-EF78-405F-9AF7-A09F3FDCA4CD}"/>
              </a:ext>
            </a:extLst>
          </p:cNvPr>
          <p:cNvSpPr txBox="1"/>
          <p:nvPr/>
        </p:nvSpPr>
        <p:spPr>
          <a:xfrm>
            <a:off x="8534400" y="2285909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9-BBN,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1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NaOH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197DEDC-9F27-4C42-81A2-7900C18A1B7A}"/>
              </a:ext>
            </a:extLst>
          </p:cNvPr>
          <p:cNvSpPr txBox="1"/>
          <p:nvPr/>
        </p:nvSpPr>
        <p:spPr>
          <a:xfrm>
            <a:off x="10175480" y="3084493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BnBr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5113859-F8C6-468E-9F56-ED0BC7B6E6CC}"/>
              </a:ext>
            </a:extLst>
          </p:cNvPr>
          <p:cNvSpPr txBox="1"/>
          <p:nvPr/>
        </p:nvSpPr>
        <p:spPr>
          <a:xfrm>
            <a:off x="7531201" y="4796820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AcOH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SO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08033624-1F11-4739-A289-EE34C9176A04}"/>
              </a:ext>
            </a:extLst>
          </p:cNvPr>
          <p:cNvCxnSpPr>
            <a:cxnSpLocks/>
          </p:cNvCxnSpPr>
          <p:nvPr/>
        </p:nvCxnSpPr>
        <p:spPr>
          <a:xfrm flipH="1">
            <a:off x="3856920" y="4633549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A8EF37CE-036F-4482-A1AA-BF88D2DB51A3}"/>
              </a:ext>
            </a:extLst>
          </p:cNvPr>
          <p:cNvSpPr txBox="1"/>
          <p:nvPr/>
        </p:nvSpPr>
        <p:spPr>
          <a:xfrm>
            <a:off x="4051868" y="4765437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PCC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6B2902C3-4AE9-46A9-8F32-3960713B86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31" t="38804" r="27747" b="34901"/>
          <a:stretch/>
        </p:blipFill>
        <p:spPr>
          <a:xfrm>
            <a:off x="825707" y="3776433"/>
            <a:ext cx="2395614" cy="1424405"/>
          </a:xfrm>
          <a:prstGeom prst="rect">
            <a:avLst/>
          </a:prstGeom>
        </p:spPr>
      </p:pic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B9928D9A-FF89-4CC5-AB66-55F6ED1FCE05}"/>
              </a:ext>
            </a:extLst>
          </p:cNvPr>
          <p:cNvSpPr/>
          <p:nvPr/>
        </p:nvSpPr>
        <p:spPr>
          <a:xfrm>
            <a:off x="4641456" y="3543032"/>
            <a:ext cx="7026209" cy="25075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6162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85AEF3C1-849F-4B46-AD91-36E1DF8F6496}"/>
              </a:ext>
            </a:extLst>
          </p:cNvPr>
          <p:cNvSpPr/>
          <p:nvPr/>
        </p:nvSpPr>
        <p:spPr>
          <a:xfrm>
            <a:off x="3455377" y="325315"/>
            <a:ext cx="5486400" cy="14067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Aménagement fonctionnel en chimie organique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BC765875-298D-4952-8BC4-37174B4EA4E8}"/>
              </a:ext>
            </a:extLst>
          </p:cNvPr>
          <p:cNvCxnSpPr>
            <a:cxnSpLocks/>
          </p:cNvCxnSpPr>
          <p:nvPr/>
        </p:nvCxnSpPr>
        <p:spPr>
          <a:xfrm flipH="1">
            <a:off x="2760785" y="1705708"/>
            <a:ext cx="1301262" cy="1723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50CFF3DB-A4B4-4737-B855-3A10CF906952}"/>
              </a:ext>
            </a:extLst>
          </p:cNvPr>
          <p:cNvCxnSpPr>
            <a:stCxn id="4" idx="2"/>
          </p:cNvCxnSpPr>
          <p:nvPr/>
        </p:nvCxnSpPr>
        <p:spPr>
          <a:xfrm>
            <a:off x="6198577" y="1732084"/>
            <a:ext cx="0" cy="18112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8655706B-6227-420B-8E1C-1A35EAA408D1}"/>
              </a:ext>
            </a:extLst>
          </p:cNvPr>
          <p:cNvCxnSpPr>
            <a:cxnSpLocks/>
          </p:cNvCxnSpPr>
          <p:nvPr/>
        </p:nvCxnSpPr>
        <p:spPr>
          <a:xfrm>
            <a:off x="8001000" y="1705708"/>
            <a:ext cx="1635369" cy="18375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AB65FDEF-8C92-4998-A0B6-1BD415FD0994}"/>
              </a:ext>
            </a:extLst>
          </p:cNvPr>
          <p:cNvSpPr/>
          <p:nvPr/>
        </p:nvSpPr>
        <p:spPr>
          <a:xfrm>
            <a:off x="369280" y="3543298"/>
            <a:ext cx="3692768" cy="283112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Insertions de fonctions :</a:t>
            </a:r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D05F5ECF-20F0-493F-BE26-7AB912EBAF8B}"/>
              </a:ext>
            </a:extLst>
          </p:cNvPr>
          <p:cNvSpPr/>
          <p:nvPr/>
        </p:nvSpPr>
        <p:spPr>
          <a:xfrm>
            <a:off x="4533902" y="3543299"/>
            <a:ext cx="3692768" cy="283112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Interconversions de fonctions :</a:t>
            </a:r>
          </a:p>
          <a:p>
            <a:pPr algn="ctr"/>
            <a:endParaRPr lang="fr-FR" sz="2400" dirty="0"/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fr-FR" sz="2400" dirty="0"/>
              <a:t>Changer de réactivité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fr-FR" sz="2400" dirty="0"/>
              <a:t>Protéger/déprotéger des fonctions données</a:t>
            </a:r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92A1A8EC-0096-40A5-B424-87744DBDA84D}"/>
              </a:ext>
            </a:extLst>
          </p:cNvPr>
          <p:cNvSpPr/>
          <p:nvPr/>
        </p:nvSpPr>
        <p:spPr>
          <a:xfrm>
            <a:off x="8698523" y="3543298"/>
            <a:ext cx="3467099" cy="2831123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Suppressions de fonctions :</a:t>
            </a:r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B2C8A66-9BA8-40BF-8B48-856077439F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3" r="28205"/>
          <a:stretch/>
        </p:blipFill>
        <p:spPr>
          <a:xfrm>
            <a:off x="1340827" y="4199386"/>
            <a:ext cx="2110154" cy="2982718"/>
          </a:xfrm>
          <a:prstGeom prst="rect">
            <a:avLst/>
          </a:prstGeom>
        </p:spPr>
      </p:pic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98E3083E-9387-46A9-9837-A32D323AB8F3}"/>
              </a:ext>
            </a:extLst>
          </p:cNvPr>
          <p:cNvSpPr/>
          <p:nvPr/>
        </p:nvSpPr>
        <p:spPr>
          <a:xfrm>
            <a:off x="1222133" y="6550116"/>
            <a:ext cx="2110154" cy="29893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18F3C949-FF2A-455D-943F-B72D2704DC5A}"/>
              </a:ext>
            </a:extLst>
          </p:cNvPr>
          <p:cNvSpPr/>
          <p:nvPr/>
        </p:nvSpPr>
        <p:spPr>
          <a:xfrm>
            <a:off x="3046535" y="5531273"/>
            <a:ext cx="364881" cy="46053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26" name="Objet 25">
            <a:extLst>
              <a:ext uri="{FF2B5EF4-FFF2-40B4-BE49-F238E27FC236}">
                <a16:creationId xmlns:a16="http://schemas.microsoft.com/office/drawing/2014/main" id="{4753BFA0-4DF4-4ED2-8E19-82B2E92EFF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079381"/>
              </p:ext>
            </p:extLst>
          </p:nvPr>
        </p:nvGraphicFramePr>
        <p:xfrm>
          <a:off x="8818684" y="4809461"/>
          <a:ext cx="1187935" cy="1142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CS ChemDraw Drawing" r:id="rId4" imgW="711531" imgH="684379" progId="ChemDraw.Document.6.0">
                  <p:embed/>
                </p:oleObj>
              </mc:Choice>
              <mc:Fallback>
                <p:oleObj name="CS ChemDraw Drawing" r:id="rId4" imgW="711531" imgH="68437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18684" y="4809461"/>
                        <a:ext cx="1187935" cy="11428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86A6FAC3-16A3-447A-A273-75A101CEBB7A}"/>
              </a:ext>
            </a:extLst>
          </p:cNvPr>
          <p:cNvCxnSpPr/>
          <p:nvPr/>
        </p:nvCxnSpPr>
        <p:spPr>
          <a:xfrm>
            <a:off x="9785839" y="5380890"/>
            <a:ext cx="91586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t 28">
            <a:extLst>
              <a:ext uri="{FF2B5EF4-FFF2-40B4-BE49-F238E27FC236}">
                <a16:creationId xmlns:a16="http://schemas.microsoft.com/office/drawing/2014/main" id="{55BBFFEE-61E4-45CE-ABDE-1A38F86C35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100440"/>
              </p:ext>
            </p:extLst>
          </p:nvPr>
        </p:nvGraphicFramePr>
        <p:xfrm>
          <a:off x="10751524" y="5458898"/>
          <a:ext cx="1314774" cy="463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CS ChemDraw Drawing" r:id="rId6" imgW="711531" imgH="251578" progId="ChemDraw.Document.6.0">
                  <p:embed/>
                </p:oleObj>
              </mc:Choice>
              <mc:Fallback>
                <p:oleObj name="CS ChemDraw Drawing" r:id="rId6" imgW="711531" imgH="25157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51524" y="5458898"/>
                        <a:ext cx="1314774" cy="4636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t 29">
            <a:extLst>
              <a:ext uri="{FF2B5EF4-FFF2-40B4-BE49-F238E27FC236}">
                <a16:creationId xmlns:a16="http://schemas.microsoft.com/office/drawing/2014/main" id="{6B95D8A2-97E3-40D0-83F5-2306461C49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234392"/>
              </p:ext>
            </p:extLst>
          </p:nvPr>
        </p:nvGraphicFramePr>
        <p:xfrm>
          <a:off x="9684511" y="5070918"/>
          <a:ext cx="1017193" cy="22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CS ChemDraw Drawing" r:id="rId8" imgW="805948" imgH="178237" progId="ChemDraw.Document.6.0">
                  <p:embed/>
                </p:oleObj>
              </mc:Choice>
              <mc:Fallback>
                <p:oleObj name="CS ChemDraw Drawing" r:id="rId8" imgW="805948" imgH="17823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84511" y="5070918"/>
                        <a:ext cx="1017193" cy="224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ZoneTexte 30">
            <a:extLst>
              <a:ext uri="{FF2B5EF4-FFF2-40B4-BE49-F238E27FC236}">
                <a16:creationId xmlns:a16="http://schemas.microsoft.com/office/drawing/2014/main" id="{93B9E95F-FFEF-4693-8F38-9C75126427D2}"/>
              </a:ext>
            </a:extLst>
          </p:cNvPr>
          <p:cNvSpPr txBox="1"/>
          <p:nvPr/>
        </p:nvSpPr>
        <p:spPr>
          <a:xfrm>
            <a:off x="9880594" y="5390594"/>
            <a:ext cx="810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KOH</a:t>
            </a:r>
          </a:p>
        </p:txBody>
      </p:sp>
    </p:spTree>
    <p:extLst>
      <p:ext uri="{BB962C8B-B14F-4D97-AF65-F5344CB8AC3E}">
        <p14:creationId xmlns:p14="http://schemas.microsoft.com/office/powerpoint/2010/main" val="4109017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 4">
            <a:extLst>
              <a:ext uri="{FF2B5EF4-FFF2-40B4-BE49-F238E27FC236}">
                <a16:creationId xmlns:a16="http://schemas.microsoft.com/office/drawing/2014/main" id="{6F701907-8B03-4C3E-B197-439EE800D8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113295"/>
              </p:ext>
            </p:extLst>
          </p:nvPr>
        </p:nvGraphicFramePr>
        <p:xfrm>
          <a:off x="692217" y="1925516"/>
          <a:ext cx="10958324" cy="2400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CS ChemDraw Drawing" r:id="rId3" imgW="6115847" imgH="1339762" progId="ChemDraw.Document.6.0">
                  <p:embed/>
                </p:oleObj>
              </mc:Choice>
              <mc:Fallback>
                <p:oleObj name="CS ChemDraw Drawing" r:id="rId3" imgW="6115847" imgH="133976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217" y="1925516"/>
                        <a:ext cx="10958324" cy="2400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50A3495-B407-4CCB-A955-755E1061002B}"/>
              </a:ext>
            </a:extLst>
          </p:cNvPr>
          <p:cNvSpPr/>
          <p:nvPr/>
        </p:nvSpPr>
        <p:spPr>
          <a:xfrm>
            <a:off x="2936631" y="3560885"/>
            <a:ext cx="474784" cy="4220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FEE9E5-BB22-4F6C-84C0-2F652C1C8D1A}"/>
              </a:ext>
            </a:extLst>
          </p:cNvPr>
          <p:cNvSpPr/>
          <p:nvPr/>
        </p:nvSpPr>
        <p:spPr>
          <a:xfrm>
            <a:off x="8543195" y="3429000"/>
            <a:ext cx="474784" cy="4220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486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6EAFFEE-4A48-4383-AF63-ECEBE9A76C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94" t="3989" r="28661" b="9290"/>
          <a:stretch/>
        </p:blipFill>
        <p:spPr>
          <a:xfrm rot="16200000">
            <a:off x="4595693" y="-2256941"/>
            <a:ext cx="3138853" cy="874298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44A872E-6D07-4166-83EF-5D38DE87E5BA}"/>
              </a:ext>
            </a:extLst>
          </p:cNvPr>
          <p:cNvSpPr txBox="1"/>
          <p:nvPr/>
        </p:nvSpPr>
        <p:spPr>
          <a:xfrm>
            <a:off x="4747845" y="4642365"/>
            <a:ext cx="42642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Cambria Math" panose="02040503050406030204" pitchFamily="18" charset="0"/>
                <a:ea typeface="Cambria Math" panose="02040503050406030204" pitchFamily="18" charset="0"/>
              </a:rPr>
              <a:t>Ambruticine</a:t>
            </a:r>
          </a:p>
        </p:txBody>
      </p:sp>
    </p:spTree>
    <p:extLst>
      <p:ext uri="{BB962C8B-B14F-4D97-AF65-F5344CB8AC3E}">
        <p14:creationId xmlns:p14="http://schemas.microsoft.com/office/powerpoint/2010/main" val="3927386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7A3A700-FBE3-4094-ACB5-866DC08139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45" t="5866" r="26238" b="68083"/>
          <a:stretch/>
        </p:blipFill>
        <p:spPr>
          <a:xfrm rot="16200000">
            <a:off x="3387219" y="942774"/>
            <a:ext cx="1681616" cy="234062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F9A92D1-36D5-4E86-9EF5-FE6E86DDCE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237" t="40516" r="30879" b="38618"/>
          <a:stretch/>
        </p:blipFill>
        <p:spPr>
          <a:xfrm rot="16200000">
            <a:off x="6935829" y="1134609"/>
            <a:ext cx="1400585" cy="197518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1B51DF7-6C81-4A82-94CF-C9A1876760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594" t="70740" r="29630" b="2577"/>
          <a:stretch/>
        </p:blipFill>
        <p:spPr>
          <a:xfrm rot="16200000">
            <a:off x="9977574" y="770520"/>
            <a:ext cx="1400585" cy="242233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C07B658-C32A-445A-9FBE-2F290716C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63" t="13454" r="53191" b="54763"/>
          <a:stretch/>
        </p:blipFill>
        <p:spPr>
          <a:xfrm rot="16200000">
            <a:off x="9314310" y="3257281"/>
            <a:ext cx="1699201" cy="3007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896F35E-EC00-437F-814A-8E215F3C3E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39" t="56954" r="52121" b="12948"/>
          <a:stretch/>
        </p:blipFill>
        <p:spPr>
          <a:xfrm rot="16200000">
            <a:off x="5224399" y="3285997"/>
            <a:ext cx="1476786" cy="264267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2DAAD87-983C-46A8-A8F2-8BD269ABBF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24" t="23705" r="7234" b="32795"/>
          <a:stretch/>
        </p:blipFill>
        <p:spPr>
          <a:xfrm>
            <a:off x="302968" y="1281393"/>
            <a:ext cx="2014174" cy="1681616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4D97511-0B1B-4E7E-B958-5A9799C0F214}"/>
              </a:ext>
            </a:extLst>
          </p:cNvPr>
          <p:cNvCxnSpPr/>
          <p:nvPr/>
        </p:nvCxnSpPr>
        <p:spPr>
          <a:xfrm>
            <a:off x="2576146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1D67191-5220-4418-A40D-27765C68AB6B}"/>
              </a:ext>
            </a:extLst>
          </p:cNvPr>
          <p:cNvCxnSpPr/>
          <p:nvPr/>
        </p:nvCxnSpPr>
        <p:spPr>
          <a:xfrm>
            <a:off x="5524500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DA779A2E-352D-4382-9DF8-435614007EFE}"/>
              </a:ext>
            </a:extLst>
          </p:cNvPr>
          <p:cNvCxnSpPr/>
          <p:nvPr/>
        </p:nvCxnSpPr>
        <p:spPr>
          <a:xfrm>
            <a:off x="8938848" y="2177886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00FD7D87-0F6C-41B1-A4D6-1B5545C97444}"/>
              </a:ext>
            </a:extLst>
          </p:cNvPr>
          <p:cNvCxnSpPr>
            <a:cxnSpLocks/>
          </p:cNvCxnSpPr>
          <p:nvPr/>
        </p:nvCxnSpPr>
        <p:spPr>
          <a:xfrm>
            <a:off x="10163910" y="2963009"/>
            <a:ext cx="0" cy="700455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DD03334-4121-425C-848E-2E15A42DF99C}"/>
              </a:ext>
            </a:extLst>
          </p:cNvPr>
          <p:cNvCxnSpPr>
            <a:cxnSpLocks/>
          </p:cNvCxnSpPr>
          <p:nvPr/>
        </p:nvCxnSpPr>
        <p:spPr>
          <a:xfrm flipH="1">
            <a:off x="7592159" y="4680440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BB46A76E-54AA-43EF-B32F-5E06DA05DB78}"/>
              </a:ext>
            </a:extLst>
          </p:cNvPr>
          <p:cNvSpPr/>
          <p:nvPr/>
        </p:nvSpPr>
        <p:spPr>
          <a:xfrm>
            <a:off x="4619184" y="4488636"/>
            <a:ext cx="352575" cy="2373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E2A891D-3FFF-4399-B3B7-BDE18427036C}"/>
              </a:ext>
            </a:extLst>
          </p:cNvPr>
          <p:cNvSpPr txBox="1"/>
          <p:nvPr/>
        </p:nvSpPr>
        <p:spPr>
          <a:xfrm>
            <a:off x="2403548" y="2285909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Pd/BaCO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C23948D-82D4-4D52-86F4-87E1598B7C5F}"/>
              </a:ext>
            </a:extLst>
          </p:cNvPr>
          <p:cNvSpPr txBox="1"/>
          <p:nvPr/>
        </p:nvSpPr>
        <p:spPr>
          <a:xfrm>
            <a:off x="5135587" y="2407102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MeBr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BuLi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BBFA509-EF78-405F-9AF7-A09F3FDCA4CD}"/>
              </a:ext>
            </a:extLst>
          </p:cNvPr>
          <p:cNvSpPr txBox="1"/>
          <p:nvPr/>
        </p:nvSpPr>
        <p:spPr>
          <a:xfrm>
            <a:off x="8534400" y="2285909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9-BBN,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1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NaOH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197DEDC-9F27-4C42-81A2-7900C18A1B7A}"/>
              </a:ext>
            </a:extLst>
          </p:cNvPr>
          <p:cNvSpPr txBox="1"/>
          <p:nvPr/>
        </p:nvSpPr>
        <p:spPr>
          <a:xfrm>
            <a:off x="10175480" y="3084493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BnBr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5113859-F8C6-468E-9F56-ED0BC7B6E6CC}"/>
              </a:ext>
            </a:extLst>
          </p:cNvPr>
          <p:cNvSpPr txBox="1"/>
          <p:nvPr/>
        </p:nvSpPr>
        <p:spPr>
          <a:xfrm>
            <a:off x="7531201" y="4796820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AcOH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SO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08033624-1F11-4739-A289-EE34C9176A04}"/>
              </a:ext>
            </a:extLst>
          </p:cNvPr>
          <p:cNvCxnSpPr>
            <a:cxnSpLocks/>
          </p:cNvCxnSpPr>
          <p:nvPr/>
        </p:nvCxnSpPr>
        <p:spPr>
          <a:xfrm flipH="1">
            <a:off x="3856920" y="4633549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A8EF37CE-036F-4482-A1AA-BF88D2DB51A3}"/>
              </a:ext>
            </a:extLst>
          </p:cNvPr>
          <p:cNvSpPr txBox="1"/>
          <p:nvPr/>
        </p:nvSpPr>
        <p:spPr>
          <a:xfrm>
            <a:off x="4051868" y="4765437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PCC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6B2902C3-4AE9-46A9-8F32-3960713B86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31" t="38804" r="27747" b="34901"/>
          <a:stretch/>
        </p:blipFill>
        <p:spPr>
          <a:xfrm>
            <a:off x="825707" y="3776433"/>
            <a:ext cx="2395614" cy="1424405"/>
          </a:xfrm>
          <a:prstGeom prst="rect">
            <a:avLst/>
          </a:prstGeom>
        </p:spPr>
      </p:pic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8232A604-8635-4725-91FD-61AB954F7252}"/>
              </a:ext>
            </a:extLst>
          </p:cNvPr>
          <p:cNvSpPr/>
          <p:nvPr/>
        </p:nvSpPr>
        <p:spPr>
          <a:xfrm>
            <a:off x="302968" y="3663464"/>
            <a:ext cx="3381349" cy="168159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589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7A3A700-FBE3-4094-ACB5-866DC08139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45" t="5866" r="26238" b="68083"/>
          <a:stretch/>
        </p:blipFill>
        <p:spPr>
          <a:xfrm rot="16200000">
            <a:off x="3387219" y="942774"/>
            <a:ext cx="1681616" cy="234062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F9A92D1-36D5-4E86-9EF5-FE6E86DDCE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237" t="40516" r="30879" b="38618"/>
          <a:stretch/>
        </p:blipFill>
        <p:spPr>
          <a:xfrm rot="16200000">
            <a:off x="6935829" y="1134609"/>
            <a:ext cx="1400585" cy="197518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1B51DF7-6C81-4A82-94CF-C9A1876760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594" t="70740" r="29630" b="2577"/>
          <a:stretch/>
        </p:blipFill>
        <p:spPr>
          <a:xfrm rot="16200000">
            <a:off x="9977574" y="770520"/>
            <a:ext cx="1400585" cy="242233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C07B658-C32A-445A-9FBE-2F290716C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63" t="13454" r="53191" b="54763"/>
          <a:stretch/>
        </p:blipFill>
        <p:spPr>
          <a:xfrm rot="16200000">
            <a:off x="9314310" y="3257281"/>
            <a:ext cx="1699201" cy="3007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896F35E-EC00-437F-814A-8E215F3C3E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39" t="56954" r="52121" b="12948"/>
          <a:stretch/>
        </p:blipFill>
        <p:spPr>
          <a:xfrm rot="16200000">
            <a:off x="5224399" y="3285997"/>
            <a:ext cx="1476786" cy="264267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2DAAD87-983C-46A8-A8F2-8BD269ABBF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24" t="23705" r="7234" b="32795"/>
          <a:stretch/>
        </p:blipFill>
        <p:spPr>
          <a:xfrm>
            <a:off x="302968" y="1281393"/>
            <a:ext cx="2014174" cy="1681616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4D97511-0B1B-4E7E-B958-5A9799C0F214}"/>
              </a:ext>
            </a:extLst>
          </p:cNvPr>
          <p:cNvCxnSpPr/>
          <p:nvPr/>
        </p:nvCxnSpPr>
        <p:spPr>
          <a:xfrm>
            <a:off x="2576146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1D67191-5220-4418-A40D-27765C68AB6B}"/>
              </a:ext>
            </a:extLst>
          </p:cNvPr>
          <p:cNvCxnSpPr/>
          <p:nvPr/>
        </p:nvCxnSpPr>
        <p:spPr>
          <a:xfrm>
            <a:off x="5524500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DA779A2E-352D-4382-9DF8-435614007EFE}"/>
              </a:ext>
            </a:extLst>
          </p:cNvPr>
          <p:cNvCxnSpPr/>
          <p:nvPr/>
        </p:nvCxnSpPr>
        <p:spPr>
          <a:xfrm>
            <a:off x="8938848" y="2177886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00FD7D87-0F6C-41B1-A4D6-1B5545C97444}"/>
              </a:ext>
            </a:extLst>
          </p:cNvPr>
          <p:cNvCxnSpPr>
            <a:cxnSpLocks/>
          </p:cNvCxnSpPr>
          <p:nvPr/>
        </p:nvCxnSpPr>
        <p:spPr>
          <a:xfrm>
            <a:off x="10163910" y="2963009"/>
            <a:ext cx="0" cy="700455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DD03334-4121-425C-848E-2E15A42DF99C}"/>
              </a:ext>
            </a:extLst>
          </p:cNvPr>
          <p:cNvCxnSpPr>
            <a:cxnSpLocks/>
          </p:cNvCxnSpPr>
          <p:nvPr/>
        </p:nvCxnSpPr>
        <p:spPr>
          <a:xfrm flipH="1">
            <a:off x="7592159" y="4680440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BB46A76E-54AA-43EF-B32F-5E06DA05DB78}"/>
              </a:ext>
            </a:extLst>
          </p:cNvPr>
          <p:cNvSpPr/>
          <p:nvPr/>
        </p:nvSpPr>
        <p:spPr>
          <a:xfrm>
            <a:off x="4619184" y="4488636"/>
            <a:ext cx="352575" cy="2373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E2A891D-3FFF-4399-B3B7-BDE18427036C}"/>
              </a:ext>
            </a:extLst>
          </p:cNvPr>
          <p:cNvSpPr txBox="1"/>
          <p:nvPr/>
        </p:nvSpPr>
        <p:spPr>
          <a:xfrm>
            <a:off x="2403548" y="2285909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Pd/BaCO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C23948D-82D4-4D52-86F4-87E1598B7C5F}"/>
              </a:ext>
            </a:extLst>
          </p:cNvPr>
          <p:cNvSpPr txBox="1"/>
          <p:nvPr/>
        </p:nvSpPr>
        <p:spPr>
          <a:xfrm>
            <a:off x="5135587" y="2407102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MeBr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BuLi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BBFA509-EF78-405F-9AF7-A09F3FDCA4CD}"/>
              </a:ext>
            </a:extLst>
          </p:cNvPr>
          <p:cNvSpPr txBox="1"/>
          <p:nvPr/>
        </p:nvSpPr>
        <p:spPr>
          <a:xfrm>
            <a:off x="8534400" y="2285909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9-BBN,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1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NaOH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197DEDC-9F27-4C42-81A2-7900C18A1B7A}"/>
              </a:ext>
            </a:extLst>
          </p:cNvPr>
          <p:cNvSpPr txBox="1"/>
          <p:nvPr/>
        </p:nvSpPr>
        <p:spPr>
          <a:xfrm>
            <a:off x="10175480" y="3084493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BnBr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5113859-F8C6-468E-9F56-ED0BC7B6E6CC}"/>
              </a:ext>
            </a:extLst>
          </p:cNvPr>
          <p:cNvSpPr txBox="1"/>
          <p:nvPr/>
        </p:nvSpPr>
        <p:spPr>
          <a:xfrm>
            <a:off x="7531201" y="4796820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AcOH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SO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08033624-1F11-4739-A289-EE34C9176A04}"/>
              </a:ext>
            </a:extLst>
          </p:cNvPr>
          <p:cNvCxnSpPr>
            <a:cxnSpLocks/>
          </p:cNvCxnSpPr>
          <p:nvPr/>
        </p:nvCxnSpPr>
        <p:spPr>
          <a:xfrm flipH="1">
            <a:off x="3856920" y="4633549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A8EF37CE-036F-4482-A1AA-BF88D2DB51A3}"/>
              </a:ext>
            </a:extLst>
          </p:cNvPr>
          <p:cNvSpPr txBox="1"/>
          <p:nvPr/>
        </p:nvSpPr>
        <p:spPr>
          <a:xfrm>
            <a:off x="4051868" y="4765437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PCC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6B2902C3-4AE9-46A9-8F32-3960713B86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31" t="38804" r="27747" b="34901"/>
          <a:stretch/>
        </p:blipFill>
        <p:spPr>
          <a:xfrm>
            <a:off x="825707" y="3776433"/>
            <a:ext cx="2395614" cy="1424405"/>
          </a:xfrm>
          <a:prstGeom prst="rect">
            <a:avLst/>
          </a:prstGeom>
        </p:spPr>
      </p:pic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8232A604-8635-4725-91FD-61AB954F7252}"/>
              </a:ext>
            </a:extLst>
          </p:cNvPr>
          <p:cNvSpPr/>
          <p:nvPr/>
        </p:nvSpPr>
        <p:spPr>
          <a:xfrm>
            <a:off x="302968" y="3663464"/>
            <a:ext cx="3381349" cy="168159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E8849B96-EA05-4E6A-98C4-DC1355173DC1}"/>
              </a:ext>
            </a:extLst>
          </p:cNvPr>
          <p:cNvSpPr/>
          <p:nvPr/>
        </p:nvSpPr>
        <p:spPr>
          <a:xfrm>
            <a:off x="215045" y="3047100"/>
            <a:ext cx="11913538" cy="26480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17F2472C-894C-4916-90A2-7AFA29B2AFC6}"/>
              </a:ext>
            </a:extLst>
          </p:cNvPr>
          <p:cNvSpPr/>
          <p:nvPr/>
        </p:nvSpPr>
        <p:spPr>
          <a:xfrm>
            <a:off x="9847399" y="2917379"/>
            <a:ext cx="518732" cy="3968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1B6748B9-7908-4303-ACAC-E41ADDB2130E}"/>
              </a:ext>
            </a:extLst>
          </p:cNvPr>
          <p:cNvSpPr/>
          <p:nvPr/>
        </p:nvSpPr>
        <p:spPr>
          <a:xfrm>
            <a:off x="1055077" y="1802423"/>
            <a:ext cx="184638" cy="60467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7F538C2B-672F-4AFE-A5A9-C765EDC82BC9}"/>
              </a:ext>
            </a:extLst>
          </p:cNvPr>
          <p:cNvSpPr/>
          <p:nvPr/>
        </p:nvSpPr>
        <p:spPr>
          <a:xfrm>
            <a:off x="3959549" y="1705286"/>
            <a:ext cx="184638" cy="60467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C99383FF-C8A8-4FC0-9A81-1BB6D03E88FC}"/>
              </a:ext>
            </a:extLst>
          </p:cNvPr>
          <p:cNvSpPr/>
          <p:nvPr/>
        </p:nvSpPr>
        <p:spPr>
          <a:xfrm>
            <a:off x="8623714" y="2309965"/>
            <a:ext cx="599417" cy="29199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68BE8266-9995-4CC3-9E71-1755A92AE2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82" y="3385654"/>
            <a:ext cx="1795757" cy="2822331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1D9DFA13-C8B1-4657-B472-22B545692F64}"/>
              </a:ext>
            </a:extLst>
          </p:cNvPr>
          <p:cNvSpPr txBox="1"/>
          <p:nvPr/>
        </p:nvSpPr>
        <p:spPr>
          <a:xfrm>
            <a:off x="2576146" y="4392332"/>
            <a:ext cx="3102981" cy="71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7C84A66F-412F-4C19-88CB-7E69B472A5A1}"/>
              </a:ext>
            </a:extLst>
          </p:cNvPr>
          <p:cNvSpPr txBox="1"/>
          <p:nvPr/>
        </p:nvSpPr>
        <p:spPr>
          <a:xfrm>
            <a:off x="3683824" y="4919385"/>
            <a:ext cx="2568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9-BBN : </a:t>
            </a:r>
          </a:p>
        </p:txBody>
      </p:sp>
    </p:spTree>
    <p:extLst>
      <p:ext uri="{BB962C8B-B14F-4D97-AF65-F5344CB8AC3E}">
        <p14:creationId xmlns:p14="http://schemas.microsoft.com/office/powerpoint/2010/main" val="325307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7A3A700-FBE3-4094-ACB5-866DC08139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45" t="5866" r="26238" b="68083"/>
          <a:stretch/>
        </p:blipFill>
        <p:spPr>
          <a:xfrm rot="16200000">
            <a:off x="3387219" y="942774"/>
            <a:ext cx="1681616" cy="234062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F9A92D1-36D5-4E86-9EF5-FE6E86DDCE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237" t="40516" r="30879" b="38618"/>
          <a:stretch/>
        </p:blipFill>
        <p:spPr>
          <a:xfrm rot="16200000">
            <a:off x="6935829" y="1134609"/>
            <a:ext cx="1400585" cy="197518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1B51DF7-6C81-4A82-94CF-C9A1876760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594" t="70740" r="29630" b="2577"/>
          <a:stretch/>
        </p:blipFill>
        <p:spPr>
          <a:xfrm rot="16200000">
            <a:off x="9977574" y="770520"/>
            <a:ext cx="1400585" cy="242233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C07B658-C32A-445A-9FBE-2F290716C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63" t="13454" r="53191" b="54763"/>
          <a:stretch/>
        </p:blipFill>
        <p:spPr>
          <a:xfrm rot="16200000">
            <a:off x="9314310" y="3257281"/>
            <a:ext cx="1699201" cy="3007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896F35E-EC00-437F-814A-8E215F3C3E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39" t="56954" r="52121" b="12948"/>
          <a:stretch/>
        </p:blipFill>
        <p:spPr>
          <a:xfrm rot="16200000">
            <a:off x="5224399" y="3285997"/>
            <a:ext cx="1476786" cy="264267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2DAAD87-983C-46A8-A8F2-8BD269ABBF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24" t="23705" r="7234" b="32795"/>
          <a:stretch/>
        </p:blipFill>
        <p:spPr>
          <a:xfrm>
            <a:off x="302968" y="1281393"/>
            <a:ext cx="2014174" cy="1681616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4D97511-0B1B-4E7E-B958-5A9799C0F214}"/>
              </a:ext>
            </a:extLst>
          </p:cNvPr>
          <p:cNvCxnSpPr/>
          <p:nvPr/>
        </p:nvCxnSpPr>
        <p:spPr>
          <a:xfrm>
            <a:off x="2576146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1D67191-5220-4418-A40D-27765C68AB6B}"/>
              </a:ext>
            </a:extLst>
          </p:cNvPr>
          <p:cNvCxnSpPr/>
          <p:nvPr/>
        </p:nvCxnSpPr>
        <p:spPr>
          <a:xfrm>
            <a:off x="5524500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DA779A2E-352D-4382-9DF8-435614007EFE}"/>
              </a:ext>
            </a:extLst>
          </p:cNvPr>
          <p:cNvCxnSpPr/>
          <p:nvPr/>
        </p:nvCxnSpPr>
        <p:spPr>
          <a:xfrm>
            <a:off x="8938848" y="2177886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00FD7D87-0F6C-41B1-A4D6-1B5545C97444}"/>
              </a:ext>
            </a:extLst>
          </p:cNvPr>
          <p:cNvCxnSpPr>
            <a:cxnSpLocks/>
          </p:cNvCxnSpPr>
          <p:nvPr/>
        </p:nvCxnSpPr>
        <p:spPr>
          <a:xfrm>
            <a:off x="10163910" y="2963009"/>
            <a:ext cx="0" cy="700455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DD03334-4121-425C-848E-2E15A42DF99C}"/>
              </a:ext>
            </a:extLst>
          </p:cNvPr>
          <p:cNvCxnSpPr>
            <a:cxnSpLocks/>
          </p:cNvCxnSpPr>
          <p:nvPr/>
        </p:nvCxnSpPr>
        <p:spPr>
          <a:xfrm flipH="1">
            <a:off x="7592159" y="4680440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BB46A76E-54AA-43EF-B32F-5E06DA05DB78}"/>
              </a:ext>
            </a:extLst>
          </p:cNvPr>
          <p:cNvSpPr/>
          <p:nvPr/>
        </p:nvSpPr>
        <p:spPr>
          <a:xfrm>
            <a:off x="4619184" y="4488636"/>
            <a:ext cx="352575" cy="2373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E2A891D-3FFF-4399-B3B7-BDE18427036C}"/>
              </a:ext>
            </a:extLst>
          </p:cNvPr>
          <p:cNvSpPr txBox="1"/>
          <p:nvPr/>
        </p:nvSpPr>
        <p:spPr>
          <a:xfrm>
            <a:off x="2403548" y="2285909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Pd/BaCO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C23948D-82D4-4D52-86F4-87E1598B7C5F}"/>
              </a:ext>
            </a:extLst>
          </p:cNvPr>
          <p:cNvSpPr txBox="1"/>
          <p:nvPr/>
        </p:nvSpPr>
        <p:spPr>
          <a:xfrm>
            <a:off x="5135587" y="2407102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MeBr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BuLi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BBFA509-EF78-405F-9AF7-A09F3FDCA4CD}"/>
              </a:ext>
            </a:extLst>
          </p:cNvPr>
          <p:cNvSpPr txBox="1"/>
          <p:nvPr/>
        </p:nvSpPr>
        <p:spPr>
          <a:xfrm>
            <a:off x="8534400" y="2285909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9-BBN,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1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NaOH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197DEDC-9F27-4C42-81A2-7900C18A1B7A}"/>
              </a:ext>
            </a:extLst>
          </p:cNvPr>
          <p:cNvSpPr txBox="1"/>
          <p:nvPr/>
        </p:nvSpPr>
        <p:spPr>
          <a:xfrm>
            <a:off x="10175480" y="3084493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BnBr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5113859-F8C6-468E-9F56-ED0BC7B6E6CC}"/>
              </a:ext>
            </a:extLst>
          </p:cNvPr>
          <p:cNvSpPr txBox="1"/>
          <p:nvPr/>
        </p:nvSpPr>
        <p:spPr>
          <a:xfrm>
            <a:off x="7531201" y="4796820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AcOH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SO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08033624-1F11-4739-A289-EE34C9176A04}"/>
              </a:ext>
            </a:extLst>
          </p:cNvPr>
          <p:cNvCxnSpPr>
            <a:cxnSpLocks/>
          </p:cNvCxnSpPr>
          <p:nvPr/>
        </p:nvCxnSpPr>
        <p:spPr>
          <a:xfrm flipH="1">
            <a:off x="3856920" y="4633549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A8EF37CE-036F-4482-A1AA-BF88D2DB51A3}"/>
              </a:ext>
            </a:extLst>
          </p:cNvPr>
          <p:cNvSpPr txBox="1"/>
          <p:nvPr/>
        </p:nvSpPr>
        <p:spPr>
          <a:xfrm>
            <a:off x="4051868" y="4765437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PCC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6B2902C3-4AE9-46A9-8F32-3960713B86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31" t="38804" r="27747" b="34901"/>
          <a:stretch/>
        </p:blipFill>
        <p:spPr>
          <a:xfrm>
            <a:off x="825707" y="3776433"/>
            <a:ext cx="2395614" cy="1424405"/>
          </a:xfrm>
          <a:prstGeom prst="rect">
            <a:avLst/>
          </a:prstGeom>
        </p:spPr>
      </p:pic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B9928D9A-FF89-4CC5-AB66-55F6ED1FCE05}"/>
              </a:ext>
            </a:extLst>
          </p:cNvPr>
          <p:cNvSpPr/>
          <p:nvPr/>
        </p:nvSpPr>
        <p:spPr>
          <a:xfrm>
            <a:off x="3403901" y="1247364"/>
            <a:ext cx="8580009" cy="173534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5F6F8F37-A191-46EE-B140-A7F71F277507}"/>
              </a:ext>
            </a:extLst>
          </p:cNvPr>
          <p:cNvSpPr/>
          <p:nvPr/>
        </p:nvSpPr>
        <p:spPr>
          <a:xfrm>
            <a:off x="598691" y="3730850"/>
            <a:ext cx="6906353" cy="183278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4757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7A3A700-FBE3-4094-ACB5-866DC08139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45" t="5866" r="26238" b="68083"/>
          <a:stretch/>
        </p:blipFill>
        <p:spPr>
          <a:xfrm rot="16200000">
            <a:off x="3387219" y="942774"/>
            <a:ext cx="1681616" cy="234062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F9A92D1-36D5-4E86-9EF5-FE6E86DDCE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237" t="40516" r="30879" b="38618"/>
          <a:stretch/>
        </p:blipFill>
        <p:spPr>
          <a:xfrm rot="16200000">
            <a:off x="6935829" y="1134609"/>
            <a:ext cx="1400585" cy="197518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1B51DF7-6C81-4A82-94CF-C9A1876760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594" t="70740" r="29630" b="2577"/>
          <a:stretch/>
        </p:blipFill>
        <p:spPr>
          <a:xfrm rot="16200000">
            <a:off x="9977574" y="770520"/>
            <a:ext cx="1400585" cy="242233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C07B658-C32A-445A-9FBE-2F290716C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63" t="13454" r="53191" b="54763"/>
          <a:stretch/>
        </p:blipFill>
        <p:spPr>
          <a:xfrm rot="16200000">
            <a:off x="9314310" y="3257281"/>
            <a:ext cx="1699201" cy="3007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896F35E-EC00-437F-814A-8E215F3C3E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39" t="56954" r="52121" b="12948"/>
          <a:stretch/>
        </p:blipFill>
        <p:spPr>
          <a:xfrm rot="16200000">
            <a:off x="5224399" y="3285997"/>
            <a:ext cx="1476786" cy="264267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2DAAD87-983C-46A8-A8F2-8BD269ABBF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24" t="23705" r="7234" b="32795"/>
          <a:stretch/>
        </p:blipFill>
        <p:spPr>
          <a:xfrm>
            <a:off x="302968" y="1281393"/>
            <a:ext cx="2014174" cy="1681616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4D97511-0B1B-4E7E-B958-5A9799C0F214}"/>
              </a:ext>
            </a:extLst>
          </p:cNvPr>
          <p:cNvCxnSpPr/>
          <p:nvPr/>
        </p:nvCxnSpPr>
        <p:spPr>
          <a:xfrm>
            <a:off x="2576146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1D67191-5220-4418-A40D-27765C68AB6B}"/>
              </a:ext>
            </a:extLst>
          </p:cNvPr>
          <p:cNvCxnSpPr/>
          <p:nvPr/>
        </p:nvCxnSpPr>
        <p:spPr>
          <a:xfrm>
            <a:off x="5524500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DA779A2E-352D-4382-9DF8-435614007EFE}"/>
              </a:ext>
            </a:extLst>
          </p:cNvPr>
          <p:cNvCxnSpPr/>
          <p:nvPr/>
        </p:nvCxnSpPr>
        <p:spPr>
          <a:xfrm>
            <a:off x="8938848" y="2177886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00FD7D87-0F6C-41B1-A4D6-1B5545C97444}"/>
              </a:ext>
            </a:extLst>
          </p:cNvPr>
          <p:cNvCxnSpPr>
            <a:cxnSpLocks/>
          </p:cNvCxnSpPr>
          <p:nvPr/>
        </p:nvCxnSpPr>
        <p:spPr>
          <a:xfrm>
            <a:off x="10163910" y="2963009"/>
            <a:ext cx="0" cy="700455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DD03334-4121-425C-848E-2E15A42DF99C}"/>
              </a:ext>
            </a:extLst>
          </p:cNvPr>
          <p:cNvCxnSpPr>
            <a:cxnSpLocks/>
          </p:cNvCxnSpPr>
          <p:nvPr/>
        </p:nvCxnSpPr>
        <p:spPr>
          <a:xfrm flipH="1">
            <a:off x="7592159" y="4680440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BB46A76E-54AA-43EF-B32F-5E06DA05DB78}"/>
              </a:ext>
            </a:extLst>
          </p:cNvPr>
          <p:cNvSpPr/>
          <p:nvPr/>
        </p:nvSpPr>
        <p:spPr>
          <a:xfrm>
            <a:off x="4619184" y="4488636"/>
            <a:ext cx="352575" cy="2373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E2A891D-3FFF-4399-B3B7-BDE18427036C}"/>
              </a:ext>
            </a:extLst>
          </p:cNvPr>
          <p:cNvSpPr txBox="1"/>
          <p:nvPr/>
        </p:nvSpPr>
        <p:spPr>
          <a:xfrm>
            <a:off x="2403548" y="2285909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Pd/BaCO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C23948D-82D4-4D52-86F4-87E1598B7C5F}"/>
              </a:ext>
            </a:extLst>
          </p:cNvPr>
          <p:cNvSpPr txBox="1"/>
          <p:nvPr/>
        </p:nvSpPr>
        <p:spPr>
          <a:xfrm>
            <a:off x="5135587" y="2407102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MeBr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BuLi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BBFA509-EF78-405F-9AF7-A09F3FDCA4CD}"/>
              </a:ext>
            </a:extLst>
          </p:cNvPr>
          <p:cNvSpPr txBox="1"/>
          <p:nvPr/>
        </p:nvSpPr>
        <p:spPr>
          <a:xfrm>
            <a:off x="8534400" y="2285909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9-BBN,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1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NaOH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197DEDC-9F27-4C42-81A2-7900C18A1B7A}"/>
              </a:ext>
            </a:extLst>
          </p:cNvPr>
          <p:cNvSpPr txBox="1"/>
          <p:nvPr/>
        </p:nvSpPr>
        <p:spPr>
          <a:xfrm>
            <a:off x="10175480" y="3084493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BnBr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5113859-F8C6-468E-9F56-ED0BC7B6E6CC}"/>
              </a:ext>
            </a:extLst>
          </p:cNvPr>
          <p:cNvSpPr txBox="1"/>
          <p:nvPr/>
        </p:nvSpPr>
        <p:spPr>
          <a:xfrm>
            <a:off x="7531201" y="4796820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AcOH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SO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08033624-1F11-4739-A289-EE34C9176A04}"/>
              </a:ext>
            </a:extLst>
          </p:cNvPr>
          <p:cNvCxnSpPr>
            <a:cxnSpLocks/>
          </p:cNvCxnSpPr>
          <p:nvPr/>
        </p:nvCxnSpPr>
        <p:spPr>
          <a:xfrm flipH="1">
            <a:off x="3856920" y="4633549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A8EF37CE-036F-4482-A1AA-BF88D2DB51A3}"/>
              </a:ext>
            </a:extLst>
          </p:cNvPr>
          <p:cNvSpPr txBox="1"/>
          <p:nvPr/>
        </p:nvSpPr>
        <p:spPr>
          <a:xfrm>
            <a:off x="4051868" y="4765437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PCC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6B2902C3-4AE9-46A9-8F32-3960713B86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31" t="38804" r="27747" b="34901"/>
          <a:stretch/>
        </p:blipFill>
        <p:spPr>
          <a:xfrm>
            <a:off x="825707" y="3776433"/>
            <a:ext cx="2395614" cy="1424405"/>
          </a:xfrm>
          <a:prstGeom prst="rect">
            <a:avLst/>
          </a:prstGeom>
        </p:spPr>
      </p:pic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B9928D9A-FF89-4CC5-AB66-55F6ED1FCE05}"/>
              </a:ext>
            </a:extLst>
          </p:cNvPr>
          <p:cNvSpPr/>
          <p:nvPr/>
        </p:nvSpPr>
        <p:spPr>
          <a:xfrm>
            <a:off x="3320341" y="1175257"/>
            <a:ext cx="5130498" cy="173534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2074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7A3A700-FBE3-4094-ACB5-866DC08139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45" t="5866" r="26238" b="68083"/>
          <a:stretch/>
        </p:blipFill>
        <p:spPr>
          <a:xfrm rot="16200000">
            <a:off x="3387219" y="942774"/>
            <a:ext cx="1681616" cy="234062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F9A92D1-36D5-4E86-9EF5-FE6E86DDCE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237" t="40516" r="30879" b="38618"/>
          <a:stretch/>
        </p:blipFill>
        <p:spPr>
          <a:xfrm rot="16200000">
            <a:off x="6935829" y="1134609"/>
            <a:ext cx="1400585" cy="197518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1B51DF7-6C81-4A82-94CF-C9A1876760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594" t="70740" r="29630" b="2577"/>
          <a:stretch/>
        </p:blipFill>
        <p:spPr>
          <a:xfrm rot="16200000">
            <a:off x="9977574" y="770520"/>
            <a:ext cx="1400585" cy="242233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C07B658-C32A-445A-9FBE-2F290716C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63" t="13454" r="53191" b="54763"/>
          <a:stretch/>
        </p:blipFill>
        <p:spPr>
          <a:xfrm rot="16200000">
            <a:off x="9314310" y="3257281"/>
            <a:ext cx="1699201" cy="3007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896F35E-EC00-437F-814A-8E215F3C3E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39" t="56954" r="52121" b="12948"/>
          <a:stretch/>
        </p:blipFill>
        <p:spPr>
          <a:xfrm rot="16200000">
            <a:off x="5224399" y="3285997"/>
            <a:ext cx="1476786" cy="264267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2DAAD87-983C-46A8-A8F2-8BD269ABBF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24" t="23705" r="7234" b="32795"/>
          <a:stretch/>
        </p:blipFill>
        <p:spPr>
          <a:xfrm>
            <a:off x="302968" y="1281393"/>
            <a:ext cx="2014174" cy="1681616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4D97511-0B1B-4E7E-B958-5A9799C0F214}"/>
              </a:ext>
            </a:extLst>
          </p:cNvPr>
          <p:cNvCxnSpPr/>
          <p:nvPr/>
        </p:nvCxnSpPr>
        <p:spPr>
          <a:xfrm>
            <a:off x="2576146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1D67191-5220-4418-A40D-27765C68AB6B}"/>
              </a:ext>
            </a:extLst>
          </p:cNvPr>
          <p:cNvCxnSpPr/>
          <p:nvPr/>
        </p:nvCxnSpPr>
        <p:spPr>
          <a:xfrm>
            <a:off x="5524500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DA779A2E-352D-4382-9DF8-435614007EFE}"/>
              </a:ext>
            </a:extLst>
          </p:cNvPr>
          <p:cNvCxnSpPr/>
          <p:nvPr/>
        </p:nvCxnSpPr>
        <p:spPr>
          <a:xfrm>
            <a:off x="8938848" y="2177886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00FD7D87-0F6C-41B1-A4D6-1B5545C97444}"/>
              </a:ext>
            </a:extLst>
          </p:cNvPr>
          <p:cNvCxnSpPr>
            <a:cxnSpLocks/>
          </p:cNvCxnSpPr>
          <p:nvPr/>
        </p:nvCxnSpPr>
        <p:spPr>
          <a:xfrm>
            <a:off x="10163910" y="2963009"/>
            <a:ext cx="0" cy="700455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DD03334-4121-425C-848E-2E15A42DF99C}"/>
              </a:ext>
            </a:extLst>
          </p:cNvPr>
          <p:cNvCxnSpPr>
            <a:cxnSpLocks/>
          </p:cNvCxnSpPr>
          <p:nvPr/>
        </p:nvCxnSpPr>
        <p:spPr>
          <a:xfrm flipH="1">
            <a:off x="7592159" y="4680440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BB46A76E-54AA-43EF-B32F-5E06DA05DB78}"/>
              </a:ext>
            </a:extLst>
          </p:cNvPr>
          <p:cNvSpPr/>
          <p:nvPr/>
        </p:nvSpPr>
        <p:spPr>
          <a:xfrm>
            <a:off x="4619184" y="4488636"/>
            <a:ext cx="352575" cy="2373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E2A891D-3FFF-4399-B3B7-BDE18427036C}"/>
              </a:ext>
            </a:extLst>
          </p:cNvPr>
          <p:cNvSpPr txBox="1"/>
          <p:nvPr/>
        </p:nvSpPr>
        <p:spPr>
          <a:xfrm>
            <a:off x="2403548" y="2285909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Pd/BaCO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C23948D-82D4-4D52-86F4-87E1598B7C5F}"/>
              </a:ext>
            </a:extLst>
          </p:cNvPr>
          <p:cNvSpPr txBox="1"/>
          <p:nvPr/>
        </p:nvSpPr>
        <p:spPr>
          <a:xfrm>
            <a:off x="5135587" y="2407102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MeBr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BuLi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BBFA509-EF78-405F-9AF7-A09F3FDCA4CD}"/>
              </a:ext>
            </a:extLst>
          </p:cNvPr>
          <p:cNvSpPr txBox="1"/>
          <p:nvPr/>
        </p:nvSpPr>
        <p:spPr>
          <a:xfrm>
            <a:off x="8534400" y="2285909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9-BBN,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1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NaOH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197DEDC-9F27-4C42-81A2-7900C18A1B7A}"/>
              </a:ext>
            </a:extLst>
          </p:cNvPr>
          <p:cNvSpPr txBox="1"/>
          <p:nvPr/>
        </p:nvSpPr>
        <p:spPr>
          <a:xfrm>
            <a:off x="10175480" y="3084493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BnBr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5113859-F8C6-468E-9F56-ED0BC7B6E6CC}"/>
              </a:ext>
            </a:extLst>
          </p:cNvPr>
          <p:cNvSpPr txBox="1"/>
          <p:nvPr/>
        </p:nvSpPr>
        <p:spPr>
          <a:xfrm>
            <a:off x="7531201" y="4796820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AcOH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SO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08033624-1F11-4739-A289-EE34C9176A04}"/>
              </a:ext>
            </a:extLst>
          </p:cNvPr>
          <p:cNvCxnSpPr>
            <a:cxnSpLocks/>
          </p:cNvCxnSpPr>
          <p:nvPr/>
        </p:nvCxnSpPr>
        <p:spPr>
          <a:xfrm flipH="1">
            <a:off x="3856920" y="4633549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A8EF37CE-036F-4482-A1AA-BF88D2DB51A3}"/>
              </a:ext>
            </a:extLst>
          </p:cNvPr>
          <p:cNvSpPr txBox="1"/>
          <p:nvPr/>
        </p:nvSpPr>
        <p:spPr>
          <a:xfrm>
            <a:off x="4051868" y="4765437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PCC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6B2902C3-4AE9-46A9-8F32-3960713B86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31" t="38804" r="27747" b="34901"/>
          <a:stretch/>
        </p:blipFill>
        <p:spPr>
          <a:xfrm>
            <a:off x="825707" y="3776433"/>
            <a:ext cx="2395614" cy="1424405"/>
          </a:xfrm>
          <a:prstGeom prst="rect">
            <a:avLst/>
          </a:prstGeom>
        </p:spPr>
      </p:pic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B9928D9A-FF89-4CC5-AB66-55F6ED1FCE05}"/>
              </a:ext>
            </a:extLst>
          </p:cNvPr>
          <p:cNvSpPr/>
          <p:nvPr/>
        </p:nvSpPr>
        <p:spPr>
          <a:xfrm>
            <a:off x="6637526" y="1118636"/>
            <a:ext cx="5130498" cy="173534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128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7A3A700-FBE3-4094-ACB5-866DC08139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45" t="5866" r="26238" b="68083"/>
          <a:stretch/>
        </p:blipFill>
        <p:spPr>
          <a:xfrm rot="16200000">
            <a:off x="3387219" y="942774"/>
            <a:ext cx="1681616" cy="234062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F9A92D1-36D5-4E86-9EF5-FE6E86DDCE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237" t="40516" r="30879" b="38618"/>
          <a:stretch/>
        </p:blipFill>
        <p:spPr>
          <a:xfrm rot="16200000">
            <a:off x="6935829" y="1134609"/>
            <a:ext cx="1400585" cy="197518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1B51DF7-6C81-4A82-94CF-C9A1876760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594" t="70740" r="29630" b="2577"/>
          <a:stretch/>
        </p:blipFill>
        <p:spPr>
          <a:xfrm rot="16200000">
            <a:off x="9977574" y="770520"/>
            <a:ext cx="1400585" cy="242233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C07B658-C32A-445A-9FBE-2F290716C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63" t="13454" r="53191" b="54763"/>
          <a:stretch/>
        </p:blipFill>
        <p:spPr>
          <a:xfrm rot="16200000">
            <a:off x="9314310" y="3257281"/>
            <a:ext cx="1699201" cy="3007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896F35E-EC00-437F-814A-8E215F3C3E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39" t="56954" r="52121" b="12948"/>
          <a:stretch/>
        </p:blipFill>
        <p:spPr>
          <a:xfrm rot="16200000">
            <a:off x="5224399" y="3285997"/>
            <a:ext cx="1476786" cy="264267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2DAAD87-983C-46A8-A8F2-8BD269ABBF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24" t="23705" r="7234" b="32795"/>
          <a:stretch/>
        </p:blipFill>
        <p:spPr>
          <a:xfrm>
            <a:off x="302968" y="1281393"/>
            <a:ext cx="2014174" cy="1681616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4D97511-0B1B-4E7E-B958-5A9799C0F214}"/>
              </a:ext>
            </a:extLst>
          </p:cNvPr>
          <p:cNvCxnSpPr/>
          <p:nvPr/>
        </p:nvCxnSpPr>
        <p:spPr>
          <a:xfrm>
            <a:off x="2576146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1D67191-5220-4418-A40D-27765C68AB6B}"/>
              </a:ext>
            </a:extLst>
          </p:cNvPr>
          <p:cNvCxnSpPr/>
          <p:nvPr/>
        </p:nvCxnSpPr>
        <p:spPr>
          <a:xfrm>
            <a:off x="5524500" y="2171700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DA779A2E-352D-4382-9DF8-435614007EFE}"/>
              </a:ext>
            </a:extLst>
          </p:cNvPr>
          <p:cNvCxnSpPr/>
          <p:nvPr/>
        </p:nvCxnSpPr>
        <p:spPr>
          <a:xfrm>
            <a:off x="8938848" y="2177886"/>
            <a:ext cx="808894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00FD7D87-0F6C-41B1-A4D6-1B5545C97444}"/>
              </a:ext>
            </a:extLst>
          </p:cNvPr>
          <p:cNvCxnSpPr>
            <a:cxnSpLocks/>
          </p:cNvCxnSpPr>
          <p:nvPr/>
        </p:nvCxnSpPr>
        <p:spPr>
          <a:xfrm>
            <a:off x="10163910" y="2963009"/>
            <a:ext cx="0" cy="700455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DD03334-4121-425C-848E-2E15A42DF99C}"/>
              </a:ext>
            </a:extLst>
          </p:cNvPr>
          <p:cNvCxnSpPr>
            <a:cxnSpLocks/>
          </p:cNvCxnSpPr>
          <p:nvPr/>
        </p:nvCxnSpPr>
        <p:spPr>
          <a:xfrm flipH="1">
            <a:off x="7592159" y="4680440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BB46A76E-54AA-43EF-B32F-5E06DA05DB78}"/>
              </a:ext>
            </a:extLst>
          </p:cNvPr>
          <p:cNvSpPr/>
          <p:nvPr/>
        </p:nvSpPr>
        <p:spPr>
          <a:xfrm>
            <a:off x="4619184" y="4488636"/>
            <a:ext cx="352575" cy="2373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E2A891D-3FFF-4399-B3B7-BDE18427036C}"/>
              </a:ext>
            </a:extLst>
          </p:cNvPr>
          <p:cNvSpPr txBox="1"/>
          <p:nvPr/>
        </p:nvSpPr>
        <p:spPr>
          <a:xfrm>
            <a:off x="2403548" y="2285909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Pd/BaCO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C23948D-82D4-4D52-86F4-87E1598B7C5F}"/>
              </a:ext>
            </a:extLst>
          </p:cNvPr>
          <p:cNvSpPr txBox="1"/>
          <p:nvPr/>
        </p:nvSpPr>
        <p:spPr>
          <a:xfrm>
            <a:off x="5135587" y="2407102"/>
            <a:ext cx="239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MeBr</a:t>
            </a:r>
            <a:r>
              <a:rPr lang="fr-FR" sz="1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BuLi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BBFA509-EF78-405F-9AF7-A09F3FDCA4CD}"/>
              </a:ext>
            </a:extLst>
          </p:cNvPr>
          <p:cNvSpPr txBox="1"/>
          <p:nvPr/>
        </p:nvSpPr>
        <p:spPr>
          <a:xfrm>
            <a:off x="8534400" y="2285909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9-BBN,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1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NaOH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197DEDC-9F27-4C42-81A2-7900C18A1B7A}"/>
              </a:ext>
            </a:extLst>
          </p:cNvPr>
          <p:cNvSpPr txBox="1"/>
          <p:nvPr/>
        </p:nvSpPr>
        <p:spPr>
          <a:xfrm>
            <a:off x="10175480" y="3084493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NaH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BnBr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5113859-F8C6-468E-9F56-ED0BC7B6E6CC}"/>
              </a:ext>
            </a:extLst>
          </p:cNvPr>
          <p:cNvSpPr txBox="1"/>
          <p:nvPr/>
        </p:nvSpPr>
        <p:spPr>
          <a:xfrm>
            <a:off x="7531201" y="4796820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AcOH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, H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SO</a:t>
            </a:r>
            <a:r>
              <a:rPr lang="fr-FR" sz="1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endParaRPr lang="fr-FR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08033624-1F11-4739-A289-EE34C9176A04}"/>
              </a:ext>
            </a:extLst>
          </p:cNvPr>
          <p:cNvCxnSpPr>
            <a:cxnSpLocks/>
          </p:cNvCxnSpPr>
          <p:nvPr/>
        </p:nvCxnSpPr>
        <p:spPr>
          <a:xfrm flipH="1">
            <a:off x="3856920" y="4633549"/>
            <a:ext cx="942242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A8EF37CE-036F-4482-A1AA-BF88D2DB51A3}"/>
              </a:ext>
            </a:extLst>
          </p:cNvPr>
          <p:cNvSpPr txBox="1"/>
          <p:nvPr/>
        </p:nvSpPr>
        <p:spPr>
          <a:xfrm>
            <a:off x="4051868" y="4765437"/>
            <a:ext cx="2596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PCC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6B2902C3-4AE9-46A9-8F32-3960713B86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31" t="38804" r="27747" b="34901"/>
          <a:stretch/>
        </p:blipFill>
        <p:spPr>
          <a:xfrm>
            <a:off x="825707" y="3776433"/>
            <a:ext cx="2395614" cy="1424405"/>
          </a:xfrm>
          <a:prstGeom prst="rect">
            <a:avLst/>
          </a:prstGeom>
        </p:spPr>
      </p:pic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B9928D9A-FF89-4CC5-AB66-55F6ED1FCE05}"/>
              </a:ext>
            </a:extLst>
          </p:cNvPr>
          <p:cNvSpPr/>
          <p:nvPr/>
        </p:nvSpPr>
        <p:spPr>
          <a:xfrm rot="5400000">
            <a:off x="7802411" y="1794333"/>
            <a:ext cx="4974508" cy="300750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4089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189</Words>
  <Application>Microsoft Office PowerPoint</Application>
  <PresentationFormat>Grand écran</PresentationFormat>
  <Paragraphs>61</Paragraphs>
  <Slides>11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Wingdings</vt:lpstr>
      <vt:lpstr>Thème Office</vt:lpstr>
      <vt:lpstr>CS ChemDraw Drawing</vt:lpstr>
      <vt:lpstr>Aménagement fonctionnel en chimie organique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23</cp:revision>
  <dcterms:created xsi:type="dcterms:W3CDTF">2019-05-21T07:37:59Z</dcterms:created>
  <dcterms:modified xsi:type="dcterms:W3CDTF">2019-06-09T17:02:54Z</dcterms:modified>
</cp:coreProperties>
</file>