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51B9F8-2EBB-4516-9E36-4890A7546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2C9FA01-BDEF-4A8A-910A-7BDD3E6FFF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A749EF-8C2C-4370-9548-FEE4BD419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C18B7F-570B-497F-A8B9-AAF3FFD01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031FFE-4D3B-4B67-9045-F4877231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97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21E912-BF86-48D6-8F04-26266B1F9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D81D9B-CBAC-4FFA-87FA-AB28E2C9F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B841654-32AC-4309-A302-8A6DFBCB0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A0B458-218A-4FC8-9AFC-A3DA1894D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4ECEAD-ED00-48A5-97AD-89D5A1F3F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7433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4662EFF-60CD-4A0A-B200-39D2CE8228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AC3791E-2ADF-47B7-9C31-75BD95F6A8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5E35F1-7C4A-44EC-9827-AE3D6354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DD319A-8BFF-46BA-B7B2-42A961F54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96100D-ABFF-41D1-A49A-ECFCC248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892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CCE69-B3D9-49F3-B697-8FDEBF238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843CBA-A29A-4DD7-8A04-6A85EB083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CFBDDF-1427-41B9-96D5-E68B4E5E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608E2A-6A7C-4DF0-B4F9-000136B28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C03EF0-19BF-4F51-A051-500916BE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752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E1DDF4-774C-4C9B-8CF7-2219AA367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750C42-728C-467E-AFEC-3A416C510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939F377-308A-4810-9738-73FD12EAF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DA7013-B7C1-4702-8F40-BE5251D4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5C4D56-A358-45C6-9436-D04EAC0D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4813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970C05-19B8-400E-9DF3-5CD63E601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738789-7B6C-46FF-94EF-26E78643F2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0633413-A88D-4FCF-8E7C-BD0C2DFDDB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6587E49-7735-412C-B217-22474D4B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831F33-C0C1-480A-946E-843A38C7B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B22F12-A023-4F63-9463-16319C007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93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C779BF-BB0D-45B2-A446-CB50CB6BF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CB6252-D2D2-4277-9449-B311C30CB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AAD042B-A72A-4CAA-B857-E36071D7F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F2B0238-A2EA-46BF-A799-04CA734ACF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C237EAD-154D-419C-AF88-CC588140B1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FB9C060-2C53-4B1E-806A-247E71349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261EFEF-A0A1-456A-B658-0E4619D19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F994A92-0483-431F-8B58-7CF83505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795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69A5F-462B-4A8F-8E5B-47679459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FC79343-EE7B-43E7-A5E3-045A180F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77977A-E65E-4577-8F68-72FC9703C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EB67D59-9D19-46AC-B552-2998010C6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8856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FC3CDB2-7303-4A92-B435-1E3BD2296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4CBBF35-BD33-49A7-9E23-5FDA1AFD6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D6AECF-6E14-4B3C-AD48-26AB2E22F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311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4EDA4C-1972-4E49-AD14-4BFC76681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E3ED4D-AE5A-42D9-8965-02BF4F3AF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52AE184-C6FA-48F1-BA4F-0E3ED9025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412909-F54C-4719-B486-078EA884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FF4469-B556-43A3-B22D-6D0A9173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4D40FFA-B7CD-414A-9C89-2D3EB63A3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588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0D12-A405-4AFA-8C1B-9F8FE2911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6398E71-36A7-4AFE-A9EA-3F2DF79B89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4D7D00-BEA2-46F1-9209-385EAB61F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6F27115-6D20-472B-B0FE-CE2F2A8CC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C89F53-CE17-4D91-B405-93498A378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7EB79C-7542-4AF2-97AB-4478C68C0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299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8209172-9CD5-4C8A-BD6D-1E4565427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B476BC-CBBE-4883-BE7A-1E0EBA32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92FC5B9-F17F-4373-B44E-2BF5CB7292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C3B38-A4C1-4519-9285-D586B198847F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EF9331-4A4D-488D-AD67-1B6864FF0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BD33E1-7666-46E7-A0C3-2BF6E88149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F297D-D78A-47F9-8B27-3BE58D5D9C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37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8771E-58AB-4BBC-B4B6-20DF352228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Synthèse totale et analyse rétrosynthétique</a:t>
            </a:r>
          </a:p>
        </p:txBody>
      </p:sp>
    </p:spTree>
    <p:extLst>
      <p:ext uri="{BB962C8B-B14F-4D97-AF65-F5344CB8AC3E}">
        <p14:creationId xmlns:p14="http://schemas.microsoft.com/office/powerpoint/2010/main" val="3612072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5606F4-B060-4D10-8DC4-6ABCFC02A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Procédé BHC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A392197-0235-43D2-8ED3-D1C42C96AEB4}"/>
              </a:ext>
            </a:extLst>
          </p:cNvPr>
          <p:cNvSpPr txBox="1"/>
          <p:nvPr/>
        </p:nvSpPr>
        <p:spPr>
          <a:xfrm>
            <a:off x="4114801" y="5574323"/>
            <a:ext cx="4932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Rendement global : 73 % (3 étapes)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3163B95-DE21-4579-AE66-A2E4EC4EE68F}"/>
              </a:ext>
            </a:extLst>
          </p:cNvPr>
          <p:cNvSpPr txBox="1"/>
          <p:nvPr/>
        </p:nvSpPr>
        <p:spPr>
          <a:xfrm>
            <a:off x="5249008" y="2839915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Lubin p.183</a:t>
            </a:r>
          </a:p>
        </p:txBody>
      </p:sp>
    </p:spTree>
    <p:extLst>
      <p:ext uri="{BB962C8B-B14F-4D97-AF65-F5344CB8AC3E}">
        <p14:creationId xmlns:p14="http://schemas.microsoft.com/office/powerpoint/2010/main" val="2686562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D20C0F9-1B1B-42BC-A699-8F7DC1DC3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793262"/>
              </p:ext>
            </p:extLst>
          </p:nvPr>
        </p:nvGraphicFramePr>
        <p:xfrm>
          <a:off x="2032000" y="2196774"/>
          <a:ext cx="8127999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20022073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89213546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6500749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Procédé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Boots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BHC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70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Masse de déchets pour 1t d’ibuprofène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1415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291 kg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53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41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C024F24-F96A-4C46-B4ED-6025C2159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9" y="3126073"/>
            <a:ext cx="1590674" cy="1909396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D6296218-1F79-4E64-A5F9-AEF81190FEFA}"/>
              </a:ext>
            </a:extLst>
          </p:cNvPr>
          <p:cNvSpPr/>
          <p:nvPr/>
        </p:nvSpPr>
        <p:spPr>
          <a:xfrm>
            <a:off x="154862" y="1895150"/>
            <a:ext cx="2901461" cy="12309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Molécule cible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85DD9CEA-1CBD-41E1-9482-7168D4B21314}"/>
              </a:ext>
            </a:extLst>
          </p:cNvPr>
          <p:cNvSpPr/>
          <p:nvPr/>
        </p:nvSpPr>
        <p:spPr>
          <a:xfrm rot="19671816">
            <a:off x="2901846" y="945741"/>
            <a:ext cx="2080939" cy="310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6D13071E-0BA4-4E32-8F78-020FCE65D138}"/>
              </a:ext>
            </a:extLst>
          </p:cNvPr>
          <p:cNvSpPr/>
          <p:nvPr/>
        </p:nvSpPr>
        <p:spPr>
          <a:xfrm rot="19915968">
            <a:off x="3201344" y="1685276"/>
            <a:ext cx="2080939" cy="310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EB7D1BFE-302B-4802-BE1E-2D064D5B63FC}"/>
              </a:ext>
            </a:extLst>
          </p:cNvPr>
          <p:cNvSpPr/>
          <p:nvPr/>
        </p:nvSpPr>
        <p:spPr>
          <a:xfrm rot="494607">
            <a:off x="3357993" y="2722125"/>
            <a:ext cx="2080939" cy="310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C7C02FD0-3A19-4037-9D05-1C852CCF577C}"/>
              </a:ext>
            </a:extLst>
          </p:cNvPr>
          <p:cNvSpPr/>
          <p:nvPr/>
        </p:nvSpPr>
        <p:spPr>
          <a:xfrm rot="1136065">
            <a:off x="3302480" y="3440860"/>
            <a:ext cx="2080939" cy="310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A0447964-5833-4990-876E-43A0975BDDC7}"/>
              </a:ext>
            </a:extLst>
          </p:cNvPr>
          <p:cNvSpPr/>
          <p:nvPr/>
        </p:nvSpPr>
        <p:spPr>
          <a:xfrm rot="1935268">
            <a:off x="2927931" y="4275119"/>
            <a:ext cx="2080939" cy="310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4DE68841-DCFD-40CC-A5A2-CB623CF7AF4F}"/>
              </a:ext>
            </a:extLst>
          </p:cNvPr>
          <p:cNvSpPr/>
          <p:nvPr/>
        </p:nvSpPr>
        <p:spPr>
          <a:xfrm>
            <a:off x="5450456" y="665692"/>
            <a:ext cx="3108203" cy="436977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Découpage en synthons</a:t>
            </a:r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0CB4F428-6062-44EE-9F48-64D0A31651ED}"/>
              </a:ext>
            </a:extLst>
          </p:cNvPr>
          <p:cNvSpPr/>
          <p:nvPr/>
        </p:nvSpPr>
        <p:spPr>
          <a:xfrm>
            <a:off x="8631586" y="2726280"/>
            <a:ext cx="1441938" cy="2485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9D9B733-54DC-43C6-B343-1AC38CA00205}"/>
              </a:ext>
            </a:extLst>
          </p:cNvPr>
          <p:cNvSpPr/>
          <p:nvPr/>
        </p:nvSpPr>
        <p:spPr>
          <a:xfrm>
            <a:off x="10228386" y="2250831"/>
            <a:ext cx="1963614" cy="128367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Choix de synthèse optimale</a:t>
            </a:r>
          </a:p>
        </p:txBody>
      </p:sp>
    </p:spTree>
    <p:extLst>
      <p:ext uri="{BB962C8B-B14F-4D97-AF65-F5344CB8AC3E}">
        <p14:creationId xmlns:p14="http://schemas.microsoft.com/office/powerpoint/2010/main" val="381390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C9F178C-9D17-45A2-B731-8A5E997067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85"/>
          <a:stretch/>
        </p:blipFill>
        <p:spPr>
          <a:xfrm>
            <a:off x="7511558" y="390474"/>
            <a:ext cx="4199796" cy="26206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0593DA0-8280-45C0-A46E-703B0C452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55" y="187697"/>
            <a:ext cx="4387306" cy="296874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DDAEDD5-1C65-43C2-8153-2FF9428AA44F}"/>
              </a:ext>
            </a:extLst>
          </p:cNvPr>
          <p:cNvSpPr txBox="1"/>
          <p:nvPr/>
        </p:nvSpPr>
        <p:spPr>
          <a:xfrm>
            <a:off x="2839915" y="3077308"/>
            <a:ext cx="1538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Taxol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49BA1D-8782-45FC-B6FB-164953326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5" y="3538973"/>
            <a:ext cx="3235568" cy="229137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2FE492C-E700-4D89-B603-A66045611C54}"/>
              </a:ext>
            </a:extLst>
          </p:cNvPr>
          <p:cNvSpPr txBox="1"/>
          <p:nvPr/>
        </p:nvSpPr>
        <p:spPr>
          <a:xfrm>
            <a:off x="2664070" y="6052038"/>
            <a:ext cx="1538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Quinine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5895E2C-366A-4B49-94FC-13FB89D90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075" y="3999035"/>
            <a:ext cx="2381250" cy="163830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42C220B-FAEF-454F-A52A-3202783C3052}"/>
              </a:ext>
            </a:extLst>
          </p:cNvPr>
          <p:cNvSpPr txBox="1"/>
          <p:nvPr/>
        </p:nvSpPr>
        <p:spPr>
          <a:xfrm>
            <a:off x="9062671" y="5848971"/>
            <a:ext cx="1538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Urée</a:t>
            </a:r>
          </a:p>
        </p:txBody>
      </p:sp>
    </p:spTree>
    <p:extLst>
      <p:ext uri="{BB962C8B-B14F-4D97-AF65-F5344CB8AC3E}">
        <p14:creationId xmlns:p14="http://schemas.microsoft.com/office/powerpoint/2010/main" val="259509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021B73-3A73-418E-AAF9-1E1112C18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Fosset p.897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A2E410-126B-4D26-82ED-B279E2D18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69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5F887E7-E29B-4C2A-99EA-8345DE83A6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85"/>
          <a:stretch/>
        </p:blipFill>
        <p:spPr>
          <a:xfrm>
            <a:off x="2921963" y="1269705"/>
            <a:ext cx="6081361" cy="37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60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63CABF38-7180-4E65-AB6D-36CD524C6F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774767"/>
              </p:ext>
            </p:extLst>
          </p:nvPr>
        </p:nvGraphicFramePr>
        <p:xfrm>
          <a:off x="2559233" y="232900"/>
          <a:ext cx="7073533" cy="618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S ChemDraw Drawing" r:id="rId3" imgW="6556461" imgH="5731725" progId="ChemDraw.Document.6.0">
                  <p:embed/>
                </p:oleObj>
              </mc:Choice>
              <mc:Fallback>
                <p:oleObj name="CS ChemDraw Drawing" r:id="rId3" imgW="6556461" imgH="573172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233" y="232900"/>
                        <a:ext cx="7073533" cy="618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6106FEB-E044-4833-BF05-E8FE4C6953CA}"/>
              </a:ext>
            </a:extLst>
          </p:cNvPr>
          <p:cNvSpPr/>
          <p:nvPr/>
        </p:nvSpPr>
        <p:spPr>
          <a:xfrm>
            <a:off x="1661746" y="1652954"/>
            <a:ext cx="8792308" cy="48973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57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63CABF38-7180-4E65-AB6D-36CD524C6F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9233" y="232900"/>
          <a:ext cx="7073533" cy="618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CS ChemDraw Drawing" r:id="rId3" imgW="6556461" imgH="5731725" progId="ChemDraw.Document.6.0">
                  <p:embed/>
                </p:oleObj>
              </mc:Choice>
              <mc:Fallback>
                <p:oleObj name="CS ChemDraw Drawing" r:id="rId3" imgW="6556461" imgH="5731725" progId="ChemDraw.Document.6.0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63CABF38-7180-4E65-AB6D-36CD524C6F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233" y="232900"/>
                        <a:ext cx="7073533" cy="618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6106FEB-E044-4833-BF05-E8FE4C6953CA}"/>
              </a:ext>
            </a:extLst>
          </p:cNvPr>
          <p:cNvSpPr/>
          <p:nvPr/>
        </p:nvSpPr>
        <p:spPr>
          <a:xfrm>
            <a:off x="1661746" y="1652954"/>
            <a:ext cx="8792308" cy="48973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2472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63CABF38-7180-4E65-AB6D-36CD524C6F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9233" y="232900"/>
          <a:ext cx="7073533" cy="618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CS ChemDraw Drawing" r:id="rId3" imgW="6556461" imgH="5731725" progId="ChemDraw.Document.6.0">
                  <p:embed/>
                </p:oleObj>
              </mc:Choice>
              <mc:Fallback>
                <p:oleObj name="CS ChemDraw Drawing" r:id="rId3" imgW="6556461" imgH="5731725" progId="ChemDraw.Document.6.0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63CABF38-7180-4E65-AB6D-36CD524C6F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233" y="232900"/>
                        <a:ext cx="7073533" cy="618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6106FEB-E044-4833-BF05-E8FE4C6953CA}"/>
              </a:ext>
            </a:extLst>
          </p:cNvPr>
          <p:cNvSpPr/>
          <p:nvPr/>
        </p:nvSpPr>
        <p:spPr>
          <a:xfrm>
            <a:off x="201168" y="2641561"/>
            <a:ext cx="6798883" cy="48973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9166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63CABF38-7180-4E65-AB6D-36CD524C6F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9233" y="232900"/>
          <a:ext cx="7073533" cy="618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CS ChemDraw Drawing" r:id="rId3" imgW="6556461" imgH="5731725" progId="ChemDraw.Document.6.0">
                  <p:embed/>
                </p:oleObj>
              </mc:Choice>
              <mc:Fallback>
                <p:oleObj name="CS ChemDraw Drawing" r:id="rId3" imgW="6556461" imgH="5731725" progId="ChemDraw.Document.6.0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63CABF38-7180-4E65-AB6D-36CD524C6F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233" y="232900"/>
                        <a:ext cx="7073533" cy="618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6106FEB-E044-4833-BF05-E8FE4C6953CA}"/>
              </a:ext>
            </a:extLst>
          </p:cNvPr>
          <p:cNvSpPr/>
          <p:nvPr/>
        </p:nvSpPr>
        <p:spPr>
          <a:xfrm>
            <a:off x="0" y="3968874"/>
            <a:ext cx="6798883" cy="48973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012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63CABF38-7180-4E65-AB6D-36CD524C6F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9233" y="232900"/>
          <a:ext cx="7073533" cy="618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CS ChemDraw Drawing" r:id="rId3" imgW="6556461" imgH="5731725" progId="ChemDraw.Document.6.0">
                  <p:embed/>
                </p:oleObj>
              </mc:Choice>
              <mc:Fallback>
                <p:oleObj name="CS ChemDraw Drawing" r:id="rId3" imgW="6556461" imgH="5731725" progId="ChemDraw.Document.6.0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63CABF38-7180-4E65-AB6D-36CD524C6F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9233" y="232900"/>
                        <a:ext cx="7073533" cy="618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0954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49</Words>
  <Application>Microsoft Office PowerPoint</Application>
  <PresentationFormat>Grand écran</PresentationFormat>
  <Paragraphs>17</Paragraphs>
  <Slides>12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Thème Office</vt:lpstr>
      <vt:lpstr>CS ChemDraw Drawing</vt:lpstr>
      <vt:lpstr>Synthèse totale et analyse rétrosynthétique</vt:lpstr>
      <vt:lpstr>Présentation PowerPoint</vt:lpstr>
      <vt:lpstr>Fosset p.897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Procédé BHC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Synthèse totale et analyse rétrosynthétique</dc:title>
  <dc:creator>LOIC</dc:creator>
  <cp:lastModifiedBy>LOIC</cp:lastModifiedBy>
  <cp:revision>15</cp:revision>
  <dcterms:created xsi:type="dcterms:W3CDTF">2019-05-21T15:40:15Z</dcterms:created>
  <dcterms:modified xsi:type="dcterms:W3CDTF">2019-05-22T13:15:20Z</dcterms:modified>
</cp:coreProperties>
</file>