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8" r:id="rId4"/>
    <p:sldId id="263" r:id="rId5"/>
    <p:sldId id="261" r:id="rId6"/>
    <p:sldId id="26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08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D088-F648-4D34-9390-7A2B3F6EA2D4}" type="datetimeFigureOut">
              <a:rPr lang="en-GB" smtClean="0"/>
              <a:t>11/06/2019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A3096-3B90-445F-A135-0E3B66A4AE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4403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D088-F648-4D34-9390-7A2B3F6EA2D4}" type="datetimeFigureOut">
              <a:rPr lang="en-GB" smtClean="0"/>
              <a:t>11/06/2019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A3096-3B90-445F-A135-0E3B66A4AE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1143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D088-F648-4D34-9390-7A2B3F6EA2D4}" type="datetimeFigureOut">
              <a:rPr lang="en-GB" smtClean="0"/>
              <a:t>11/06/2019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A3096-3B90-445F-A135-0E3B66A4AE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971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D088-F648-4D34-9390-7A2B3F6EA2D4}" type="datetimeFigureOut">
              <a:rPr lang="en-GB" smtClean="0"/>
              <a:t>11/06/2019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A3096-3B90-445F-A135-0E3B66A4AE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138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D088-F648-4D34-9390-7A2B3F6EA2D4}" type="datetimeFigureOut">
              <a:rPr lang="en-GB" smtClean="0"/>
              <a:t>11/06/2019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A3096-3B90-445F-A135-0E3B66A4AE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0193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D088-F648-4D34-9390-7A2B3F6EA2D4}" type="datetimeFigureOut">
              <a:rPr lang="en-GB" smtClean="0"/>
              <a:t>11/06/2019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A3096-3B90-445F-A135-0E3B66A4AE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1439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D088-F648-4D34-9390-7A2B3F6EA2D4}" type="datetimeFigureOut">
              <a:rPr lang="en-GB" smtClean="0"/>
              <a:t>11/06/2019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A3096-3B90-445F-A135-0E3B66A4AE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439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D088-F648-4D34-9390-7A2B3F6EA2D4}" type="datetimeFigureOut">
              <a:rPr lang="en-GB" smtClean="0"/>
              <a:t>11/06/2019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A3096-3B90-445F-A135-0E3B66A4AE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2405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D088-F648-4D34-9390-7A2B3F6EA2D4}" type="datetimeFigureOut">
              <a:rPr lang="en-GB" smtClean="0"/>
              <a:t>11/06/2019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A3096-3B90-445F-A135-0E3B66A4AE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3012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D088-F648-4D34-9390-7A2B3F6EA2D4}" type="datetimeFigureOut">
              <a:rPr lang="en-GB" smtClean="0"/>
              <a:t>11/06/2019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A3096-3B90-445F-A135-0E3B66A4AE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7614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D088-F648-4D34-9390-7A2B3F6EA2D4}" type="datetimeFigureOut">
              <a:rPr lang="en-GB" smtClean="0"/>
              <a:t>11/06/2019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A3096-3B90-445F-A135-0E3B66A4AE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7804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D088-F648-4D34-9390-7A2B3F6EA2D4}" type="datetimeFigureOut">
              <a:rPr lang="en-GB" smtClean="0"/>
              <a:t>11/06/2019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A3096-3B90-445F-A135-0E3B66A4AEFC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8398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7597"/>
              </p:ext>
            </p:extLst>
          </p:nvPr>
        </p:nvGraphicFramePr>
        <p:xfrm>
          <a:off x="2195655" y="1448266"/>
          <a:ext cx="7576142" cy="336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CS ChemDraw Drawing" r:id="rId3" imgW="1494637" imgH="664110" progId="ChemDraw.Document.6.0">
                  <p:embed/>
                </p:oleObj>
              </mc:Choice>
              <mc:Fallback>
                <p:oleObj name="CS ChemDraw Drawing" r:id="rId3" imgW="1494637" imgH="66411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95655" y="1448266"/>
                        <a:ext cx="7576142" cy="3361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3079533" y="477672"/>
            <a:ext cx="58083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Orbitales de valence de l’oxygène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5770609" y="4225303"/>
            <a:ext cx="5565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/>
              <a:t>2s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6818514" y="4225303"/>
            <a:ext cx="7711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/>
              <a:t>2pz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7961934" y="4225302"/>
            <a:ext cx="804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/>
              <a:t>2py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9138633" y="4225303"/>
            <a:ext cx="7943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/>
              <a:t>2px</a:t>
            </a:r>
          </a:p>
        </p:txBody>
      </p:sp>
    </p:spTree>
    <p:extLst>
      <p:ext uri="{BB962C8B-B14F-4D97-AF65-F5344CB8AC3E}">
        <p14:creationId xmlns:p14="http://schemas.microsoft.com/office/powerpoint/2010/main" val="2475613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859" y="2494176"/>
            <a:ext cx="10515600" cy="1325563"/>
          </a:xfrm>
        </p:spPr>
        <p:txBody>
          <a:bodyPr/>
          <a:lstStyle/>
          <a:p>
            <a:r>
              <a:rPr lang="fr-FR" dirty="0" err="1"/>
              <a:t>fosset</a:t>
            </a:r>
            <a:r>
              <a:rPr lang="fr-FR" dirty="0"/>
              <a:t> p495 : diagramme corrélé</a:t>
            </a:r>
          </a:p>
        </p:txBody>
      </p:sp>
    </p:spTree>
    <p:extLst>
      <p:ext uri="{BB962C8B-B14F-4D97-AF65-F5344CB8AC3E}">
        <p14:creationId xmlns:p14="http://schemas.microsoft.com/office/powerpoint/2010/main" val="736275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88325" y="2889960"/>
            <a:ext cx="10515600" cy="1325563"/>
          </a:xfrm>
        </p:spPr>
        <p:txBody>
          <a:bodyPr/>
          <a:lstStyle/>
          <a:p>
            <a:r>
              <a:rPr lang="fr-FR" dirty="0"/>
              <a:t>Diagramme de N2 rempli</a:t>
            </a:r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1083859" y="388028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err="1"/>
              <a:t>fosset</a:t>
            </a:r>
            <a:r>
              <a:rPr lang="fr-FR" dirty="0"/>
              <a:t> p495 : diagramme corrélé rempli</a:t>
            </a:r>
          </a:p>
        </p:txBody>
      </p:sp>
      <p:cxnSp>
        <p:nvCxnSpPr>
          <p:cNvPr id="6" name="Connecteur droit avec flèche 5"/>
          <p:cNvCxnSpPr/>
          <p:nvPr/>
        </p:nvCxnSpPr>
        <p:spPr>
          <a:xfrm flipV="1">
            <a:off x="10399594" y="4215523"/>
            <a:ext cx="0" cy="423081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4107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4000" contras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4" t="1996" r="28557" b="734"/>
          <a:stretch/>
        </p:blipFill>
        <p:spPr>
          <a:xfrm rot="5400000">
            <a:off x="2718254" y="-94323"/>
            <a:ext cx="6316776" cy="6953817"/>
          </a:xfrm>
          <a:prstGeom prst="rect">
            <a:avLst/>
          </a:prstGeom>
        </p:spPr>
      </p:pic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xmlns="" id="{2454078B-817E-42A1-9310-C81632F5E4D2}"/>
              </a:ext>
            </a:extLst>
          </p:cNvPr>
          <p:cNvCxnSpPr/>
          <p:nvPr/>
        </p:nvCxnSpPr>
        <p:spPr>
          <a:xfrm flipV="1">
            <a:off x="5934808" y="5363308"/>
            <a:ext cx="0" cy="6154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xmlns="" id="{D42990C2-9A7D-4B87-87E5-CC0E05B7A9F9}"/>
              </a:ext>
            </a:extLst>
          </p:cNvPr>
          <p:cNvCxnSpPr/>
          <p:nvPr/>
        </p:nvCxnSpPr>
        <p:spPr>
          <a:xfrm>
            <a:off x="6233746" y="5354515"/>
            <a:ext cx="0" cy="6154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xmlns="" id="{CF8995DC-FABD-4955-B65B-3520D94798F4}"/>
              </a:ext>
            </a:extLst>
          </p:cNvPr>
          <p:cNvCxnSpPr/>
          <p:nvPr/>
        </p:nvCxnSpPr>
        <p:spPr>
          <a:xfrm flipV="1">
            <a:off x="3815862" y="3956538"/>
            <a:ext cx="0" cy="6066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xmlns="" id="{4DF16A3B-8CE3-4FDD-BD0E-41CFB3EAF1D7}"/>
              </a:ext>
            </a:extLst>
          </p:cNvPr>
          <p:cNvCxnSpPr/>
          <p:nvPr/>
        </p:nvCxnSpPr>
        <p:spPr>
          <a:xfrm flipV="1">
            <a:off x="8540262" y="4953000"/>
            <a:ext cx="0" cy="6066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3279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L’essentiel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/>
              <a:t>Les diagrammes d’OM permet de justifier : </a:t>
            </a:r>
          </a:p>
          <a:p>
            <a:pPr lvl="1">
              <a:lnSpc>
                <a:spcPct val="200000"/>
              </a:lnSpc>
            </a:pPr>
            <a:r>
              <a:rPr lang="fr-FR" sz="2800" dirty="0"/>
              <a:t>La représentation de Lewis</a:t>
            </a:r>
          </a:p>
          <a:p>
            <a:pPr lvl="1">
              <a:lnSpc>
                <a:spcPct val="200000"/>
              </a:lnSpc>
            </a:pPr>
            <a:r>
              <a:rPr lang="fr-FR" sz="2800" dirty="0"/>
              <a:t>Le caractère para- ou diamagnétique</a:t>
            </a:r>
          </a:p>
          <a:p>
            <a:pPr lvl="1">
              <a:lnSpc>
                <a:spcPct val="200000"/>
              </a:lnSpc>
            </a:pPr>
            <a:r>
              <a:rPr lang="fr-FR" sz="2800" dirty="0"/>
              <a:t>Le moment dipolaire</a:t>
            </a:r>
          </a:p>
        </p:txBody>
      </p:sp>
    </p:spTree>
    <p:extLst>
      <p:ext uri="{BB962C8B-B14F-4D97-AF65-F5344CB8AC3E}">
        <p14:creationId xmlns:p14="http://schemas.microsoft.com/office/powerpoint/2010/main" val="3315589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xmlns="" id="{4FC0B036-CBD4-40F2-9BCB-3654534DFDDA}"/>
              </a:ext>
            </a:extLst>
          </p:cNvPr>
          <p:cNvSpPr/>
          <p:nvPr/>
        </p:nvSpPr>
        <p:spPr>
          <a:xfrm>
            <a:off x="3933092" y="237392"/>
            <a:ext cx="4325816" cy="16353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Diagrammes d’OM de molécules diatomiques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xmlns="" id="{4BFF9920-0AFB-432D-92C7-977531643D9E}"/>
              </a:ext>
            </a:extLst>
          </p:cNvPr>
          <p:cNvCxnSpPr>
            <a:cxnSpLocks/>
            <a:stCxn id="4" idx="3"/>
          </p:cNvCxnSpPr>
          <p:nvPr/>
        </p:nvCxnSpPr>
        <p:spPr>
          <a:xfrm flipH="1">
            <a:off x="2794943" y="1633268"/>
            <a:ext cx="1771650" cy="1716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xmlns="" id="{57EC7EF7-C6AB-4293-89BF-1E207C149116}"/>
              </a:ext>
            </a:extLst>
          </p:cNvPr>
          <p:cNvSpPr/>
          <p:nvPr/>
        </p:nvSpPr>
        <p:spPr>
          <a:xfrm>
            <a:off x="174722" y="3629122"/>
            <a:ext cx="3543300" cy="127488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Représentation de Lewis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xmlns="" id="{500F2D62-A928-4A8B-ACB9-C01EA886A9CD}"/>
              </a:ext>
            </a:extLst>
          </p:cNvPr>
          <p:cNvCxnSpPr>
            <a:cxnSpLocks/>
          </p:cNvCxnSpPr>
          <p:nvPr/>
        </p:nvCxnSpPr>
        <p:spPr>
          <a:xfrm>
            <a:off x="6096000" y="1633268"/>
            <a:ext cx="0" cy="17957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xmlns="" id="{7EECB190-49C4-4F70-81E8-326DDF3A54B2}"/>
              </a:ext>
            </a:extLst>
          </p:cNvPr>
          <p:cNvSpPr/>
          <p:nvPr/>
        </p:nvSpPr>
        <p:spPr>
          <a:xfrm>
            <a:off x="4324350" y="3629121"/>
            <a:ext cx="3543300" cy="127488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Propriétés magnétiques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xmlns="" id="{CA031B44-B0BA-403A-A293-206E1584FFCC}"/>
              </a:ext>
            </a:extLst>
          </p:cNvPr>
          <p:cNvCxnSpPr>
            <a:cxnSpLocks/>
          </p:cNvCxnSpPr>
          <p:nvPr/>
        </p:nvCxnSpPr>
        <p:spPr>
          <a:xfrm>
            <a:off x="7927958" y="1438594"/>
            <a:ext cx="1469099" cy="19112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xmlns="" id="{8E607119-989E-4005-8AF9-B791EE8627B6}"/>
              </a:ext>
            </a:extLst>
          </p:cNvPr>
          <p:cNvSpPr/>
          <p:nvPr/>
        </p:nvSpPr>
        <p:spPr>
          <a:xfrm>
            <a:off x="8389327" y="3629121"/>
            <a:ext cx="3543300" cy="127488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Polarité de la molécule</a:t>
            </a:r>
          </a:p>
        </p:txBody>
      </p:sp>
    </p:spTree>
    <p:extLst>
      <p:ext uri="{BB962C8B-B14F-4D97-AF65-F5344CB8AC3E}">
        <p14:creationId xmlns:p14="http://schemas.microsoft.com/office/powerpoint/2010/main" val="168416694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58</Words>
  <Application>Microsoft Office PowerPoint</Application>
  <PresentationFormat>Grand écran</PresentationFormat>
  <Paragraphs>17</Paragraphs>
  <Slides>6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Thème Office</vt:lpstr>
      <vt:lpstr>CS ChemDraw Drawing</vt:lpstr>
      <vt:lpstr>Présentation PowerPoint</vt:lpstr>
      <vt:lpstr>fosset p495 : diagramme corrélé</vt:lpstr>
      <vt:lpstr>Diagramme de N2 rempli</vt:lpstr>
      <vt:lpstr>Présentation PowerPoint</vt:lpstr>
      <vt:lpstr>L’essentiel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Emma</cp:lastModifiedBy>
  <cp:revision>25</cp:revision>
  <dcterms:created xsi:type="dcterms:W3CDTF">2019-04-28T18:22:46Z</dcterms:created>
  <dcterms:modified xsi:type="dcterms:W3CDTF">2019-06-11T08:44:34Z</dcterms:modified>
</cp:coreProperties>
</file>